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1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VY_32_INOVACE_14_Rým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69FBF2-6CFC-4D32-8291-4458FB388499}" type="doc">
      <dgm:prSet loTypeId="urn:microsoft.com/office/officeart/2005/8/layout/cycle6" loCatId="cycle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8ECEC4AB-4F80-4C58-A415-F2573BE84B21}">
      <dgm:prSet phldrT="[Text]"/>
      <dgm:spPr/>
      <dgm:t>
        <a:bodyPr/>
        <a:lstStyle/>
        <a:p>
          <a:r>
            <a:rPr lang="cs-CZ" dirty="0" smtClean="0"/>
            <a:t>pes</a:t>
          </a:r>
          <a:endParaRPr lang="cs-CZ" dirty="0"/>
        </a:p>
      </dgm:t>
    </dgm:pt>
    <dgm:pt modelId="{0F4213D9-54EF-4557-BD8A-7151B27D63EA}" type="parTrans" cxnId="{2DBE797B-758A-442F-BC97-DEFF8B134B36}">
      <dgm:prSet/>
      <dgm:spPr/>
      <dgm:t>
        <a:bodyPr/>
        <a:lstStyle/>
        <a:p>
          <a:endParaRPr lang="cs-CZ"/>
        </a:p>
      </dgm:t>
    </dgm:pt>
    <dgm:pt modelId="{A05782F7-0EC5-43AB-A2E4-7CA535C4F377}" type="sibTrans" cxnId="{2DBE797B-758A-442F-BC97-DEFF8B134B36}">
      <dgm:prSet/>
      <dgm:spPr/>
      <dgm:t>
        <a:bodyPr/>
        <a:lstStyle/>
        <a:p>
          <a:endParaRPr lang="cs-CZ"/>
        </a:p>
      </dgm:t>
    </dgm:pt>
    <dgm:pt modelId="{0FA3ED1F-6FFB-4024-8AD7-8D958D7CD03F}">
      <dgm:prSet phldrT="[Text]" phldr="1"/>
      <dgm:spPr/>
      <dgm:t>
        <a:bodyPr/>
        <a:lstStyle/>
        <a:p>
          <a:endParaRPr lang="cs-CZ"/>
        </a:p>
      </dgm:t>
    </dgm:pt>
    <dgm:pt modelId="{EECC246B-5053-4852-BAB5-01915715E4B3}" type="parTrans" cxnId="{C54F5C81-D59E-430A-94E0-C77A432D91AB}">
      <dgm:prSet/>
      <dgm:spPr/>
      <dgm:t>
        <a:bodyPr/>
        <a:lstStyle/>
        <a:p>
          <a:endParaRPr lang="cs-CZ"/>
        </a:p>
      </dgm:t>
    </dgm:pt>
    <dgm:pt modelId="{4EB0EDF1-32DB-4EB7-B936-CBF878D8FCA5}" type="sibTrans" cxnId="{C54F5C81-D59E-430A-94E0-C77A432D91AB}">
      <dgm:prSet/>
      <dgm:spPr/>
      <dgm:t>
        <a:bodyPr/>
        <a:lstStyle/>
        <a:p>
          <a:endParaRPr lang="cs-CZ"/>
        </a:p>
      </dgm:t>
    </dgm:pt>
    <dgm:pt modelId="{CBAA7C52-525B-4E9A-91DD-CC23C62362A0}">
      <dgm:prSet phldrT="[Text]" phldr="1"/>
      <dgm:spPr/>
      <dgm:t>
        <a:bodyPr/>
        <a:lstStyle/>
        <a:p>
          <a:endParaRPr lang="cs-CZ"/>
        </a:p>
      </dgm:t>
    </dgm:pt>
    <dgm:pt modelId="{79FEE485-19BC-4E29-98D9-9F266C42C114}" type="parTrans" cxnId="{131A7CA5-D281-4C95-8045-5E4C9FE29C14}">
      <dgm:prSet/>
      <dgm:spPr/>
      <dgm:t>
        <a:bodyPr/>
        <a:lstStyle/>
        <a:p>
          <a:endParaRPr lang="cs-CZ"/>
        </a:p>
      </dgm:t>
    </dgm:pt>
    <dgm:pt modelId="{336738B4-A700-4A72-9C58-26735AB820E9}" type="sibTrans" cxnId="{131A7CA5-D281-4C95-8045-5E4C9FE29C14}">
      <dgm:prSet/>
      <dgm:spPr/>
      <dgm:t>
        <a:bodyPr/>
        <a:lstStyle/>
        <a:p>
          <a:endParaRPr lang="cs-CZ"/>
        </a:p>
      </dgm:t>
    </dgm:pt>
    <dgm:pt modelId="{397CD1C1-7CC8-4ACC-9B6D-999C53A06367}">
      <dgm:prSet phldrT="[Text]"/>
      <dgm:spPr/>
      <dgm:t>
        <a:bodyPr/>
        <a:lstStyle/>
        <a:p>
          <a:r>
            <a:rPr lang="cs-CZ" dirty="0" smtClean="0"/>
            <a:t>mez</a:t>
          </a:r>
          <a:endParaRPr lang="cs-CZ" dirty="0"/>
        </a:p>
      </dgm:t>
    </dgm:pt>
    <dgm:pt modelId="{1429F580-B81C-4B4B-90F4-1ED25B5AA347}" type="parTrans" cxnId="{343468C3-E3CB-4DF7-8797-513E6709A23F}">
      <dgm:prSet/>
      <dgm:spPr/>
      <dgm:t>
        <a:bodyPr/>
        <a:lstStyle/>
        <a:p>
          <a:endParaRPr lang="cs-CZ"/>
        </a:p>
      </dgm:t>
    </dgm:pt>
    <dgm:pt modelId="{52C663A7-C60D-4C35-A322-447DED58DA56}" type="sibTrans" cxnId="{343468C3-E3CB-4DF7-8797-513E6709A23F}">
      <dgm:prSet/>
      <dgm:spPr/>
      <dgm:t>
        <a:bodyPr/>
        <a:lstStyle/>
        <a:p>
          <a:endParaRPr lang="cs-CZ"/>
        </a:p>
      </dgm:t>
    </dgm:pt>
    <dgm:pt modelId="{45F58C34-779C-4238-A929-3150D8240C15}">
      <dgm:prSet phldrT="[Text]" phldr="1"/>
      <dgm:spPr/>
      <dgm:t>
        <a:bodyPr/>
        <a:lstStyle/>
        <a:p>
          <a:endParaRPr lang="cs-CZ"/>
        </a:p>
      </dgm:t>
    </dgm:pt>
    <dgm:pt modelId="{DCA97A4A-9103-4A9C-92DD-70AA2B2C1976}" type="parTrans" cxnId="{40F69A92-82CB-42B2-9239-FE9FD34DD5F0}">
      <dgm:prSet/>
      <dgm:spPr/>
      <dgm:t>
        <a:bodyPr/>
        <a:lstStyle/>
        <a:p>
          <a:endParaRPr lang="cs-CZ"/>
        </a:p>
      </dgm:t>
    </dgm:pt>
    <dgm:pt modelId="{816DF596-16F1-43F1-944E-439539A075F0}" type="sibTrans" cxnId="{40F69A92-82CB-42B2-9239-FE9FD34DD5F0}">
      <dgm:prSet/>
      <dgm:spPr/>
      <dgm:t>
        <a:bodyPr/>
        <a:lstStyle/>
        <a:p>
          <a:endParaRPr lang="cs-CZ"/>
        </a:p>
      </dgm:t>
    </dgm:pt>
    <dgm:pt modelId="{C57B356C-BECD-44D5-B78D-863EE4F6AE9D}" type="pres">
      <dgm:prSet presAssocID="{AC69FBF2-6CFC-4D32-8291-4458FB388499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1B19071-4EB4-4F6D-9CF9-D6CA30C653D7}" type="pres">
      <dgm:prSet presAssocID="{8ECEC4AB-4F80-4C58-A415-F2573BE84B21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A05606-6BD7-47FF-ADC4-A59C490862A9}" type="pres">
      <dgm:prSet presAssocID="{8ECEC4AB-4F80-4C58-A415-F2573BE84B21}" presName="spNode" presStyleCnt="0"/>
      <dgm:spPr/>
    </dgm:pt>
    <dgm:pt modelId="{63540798-C00B-4A2D-B61E-B12AE2F8368F}" type="pres">
      <dgm:prSet presAssocID="{A05782F7-0EC5-43AB-A2E4-7CA535C4F377}" presName="sibTrans" presStyleLbl="sibTrans1D1" presStyleIdx="0" presStyleCnt="5"/>
      <dgm:spPr/>
      <dgm:t>
        <a:bodyPr/>
        <a:lstStyle/>
        <a:p>
          <a:endParaRPr lang="cs-CZ"/>
        </a:p>
      </dgm:t>
    </dgm:pt>
    <dgm:pt modelId="{D32FE026-7EC5-4D8F-8153-45C2B0BC3302}" type="pres">
      <dgm:prSet presAssocID="{0FA3ED1F-6FFB-4024-8AD7-8D958D7CD03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32735-9537-4150-BAFF-C06AEEFDDF6D}" type="pres">
      <dgm:prSet presAssocID="{0FA3ED1F-6FFB-4024-8AD7-8D958D7CD03F}" presName="spNode" presStyleCnt="0"/>
      <dgm:spPr/>
    </dgm:pt>
    <dgm:pt modelId="{85B1631A-55B1-4263-8BF5-FCC2889385C3}" type="pres">
      <dgm:prSet presAssocID="{4EB0EDF1-32DB-4EB7-B936-CBF878D8FCA5}" presName="sibTrans" presStyleLbl="sibTrans1D1" presStyleIdx="1" presStyleCnt="5"/>
      <dgm:spPr/>
      <dgm:t>
        <a:bodyPr/>
        <a:lstStyle/>
        <a:p>
          <a:endParaRPr lang="cs-CZ"/>
        </a:p>
      </dgm:t>
    </dgm:pt>
    <dgm:pt modelId="{F3CC6E4D-1082-4AC1-825D-3B0B3F272A97}" type="pres">
      <dgm:prSet presAssocID="{CBAA7C52-525B-4E9A-91DD-CC23C62362A0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AA585-5697-4226-8AED-C891F2414E4E}" type="pres">
      <dgm:prSet presAssocID="{CBAA7C52-525B-4E9A-91DD-CC23C62362A0}" presName="spNode" presStyleCnt="0"/>
      <dgm:spPr/>
    </dgm:pt>
    <dgm:pt modelId="{6575F9DA-65D1-4C6C-BAE6-998D20EFEBF1}" type="pres">
      <dgm:prSet presAssocID="{336738B4-A700-4A72-9C58-26735AB820E9}" presName="sibTrans" presStyleLbl="sibTrans1D1" presStyleIdx="2" presStyleCnt="5"/>
      <dgm:spPr/>
      <dgm:t>
        <a:bodyPr/>
        <a:lstStyle/>
        <a:p>
          <a:endParaRPr lang="cs-CZ"/>
        </a:p>
      </dgm:t>
    </dgm:pt>
    <dgm:pt modelId="{C5EEAEFF-D7F4-46CE-B584-9A6861270A20}" type="pres">
      <dgm:prSet presAssocID="{397CD1C1-7CC8-4ACC-9B6D-999C53A06367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FF81AA-E80A-45E5-8311-1450095F9DAF}" type="pres">
      <dgm:prSet presAssocID="{397CD1C1-7CC8-4ACC-9B6D-999C53A06367}" presName="spNode" presStyleCnt="0"/>
      <dgm:spPr/>
    </dgm:pt>
    <dgm:pt modelId="{BA1AF320-8BE8-4F6F-809C-16786A96B43F}" type="pres">
      <dgm:prSet presAssocID="{52C663A7-C60D-4C35-A322-447DED58DA56}" presName="sibTrans" presStyleLbl="sibTrans1D1" presStyleIdx="3" presStyleCnt="5"/>
      <dgm:spPr/>
      <dgm:t>
        <a:bodyPr/>
        <a:lstStyle/>
        <a:p>
          <a:endParaRPr lang="cs-CZ"/>
        </a:p>
      </dgm:t>
    </dgm:pt>
    <dgm:pt modelId="{3A529930-E3C8-4853-994B-9EB6FEB22F40}" type="pres">
      <dgm:prSet presAssocID="{45F58C34-779C-4238-A929-3150D8240C1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DA6286-9431-4B39-98AA-38F4C149FB99}" type="pres">
      <dgm:prSet presAssocID="{45F58C34-779C-4238-A929-3150D8240C15}" presName="spNode" presStyleCnt="0"/>
      <dgm:spPr/>
    </dgm:pt>
    <dgm:pt modelId="{6FCE594E-0AAF-4C20-9276-5B0B3E3054F8}" type="pres">
      <dgm:prSet presAssocID="{816DF596-16F1-43F1-944E-439539A075F0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FAA305CB-E14C-462A-8D88-3DCF14B68980}" type="presOf" srcId="{4EB0EDF1-32DB-4EB7-B936-CBF878D8FCA5}" destId="{85B1631A-55B1-4263-8BF5-FCC2889385C3}" srcOrd="0" destOrd="0" presId="urn:microsoft.com/office/officeart/2005/8/layout/cycle6"/>
    <dgm:cxn modelId="{40F69A92-82CB-42B2-9239-FE9FD34DD5F0}" srcId="{AC69FBF2-6CFC-4D32-8291-4458FB388499}" destId="{45F58C34-779C-4238-A929-3150D8240C15}" srcOrd="4" destOrd="0" parTransId="{DCA97A4A-9103-4A9C-92DD-70AA2B2C1976}" sibTransId="{816DF596-16F1-43F1-944E-439539A075F0}"/>
    <dgm:cxn modelId="{EF8902DA-E6D7-4BD4-A632-706A2C45B78E}" type="presOf" srcId="{0FA3ED1F-6FFB-4024-8AD7-8D958D7CD03F}" destId="{D32FE026-7EC5-4D8F-8153-45C2B0BC3302}" srcOrd="0" destOrd="0" presId="urn:microsoft.com/office/officeart/2005/8/layout/cycle6"/>
    <dgm:cxn modelId="{B47DFBFA-CE13-4A66-BCE1-FEF17757C077}" type="presOf" srcId="{8ECEC4AB-4F80-4C58-A415-F2573BE84B21}" destId="{71B19071-4EB4-4F6D-9CF9-D6CA30C653D7}" srcOrd="0" destOrd="0" presId="urn:microsoft.com/office/officeart/2005/8/layout/cycle6"/>
    <dgm:cxn modelId="{E9E42E70-CA98-4984-9F78-0166BD6111B8}" type="presOf" srcId="{336738B4-A700-4A72-9C58-26735AB820E9}" destId="{6575F9DA-65D1-4C6C-BAE6-998D20EFEBF1}" srcOrd="0" destOrd="0" presId="urn:microsoft.com/office/officeart/2005/8/layout/cycle6"/>
    <dgm:cxn modelId="{F9F8A059-E722-43BC-8FDB-B51AE2BCA0ED}" type="presOf" srcId="{816DF596-16F1-43F1-944E-439539A075F0}" destId="{6FCE594E-0AAF-4C20-9276-5B0B3E3054F8}" srcOrd="0" destOrd="0" presId="urn:microsoft.com/office/officeart/2005/8/layout/cycle6"/>
    <dgm:cxn modelId="{167A59E3-DDC5-447C-B5BC-9CD92C0FC67D}" type="presOf" srcId="{A05782F7-0EC5-43AB-A2E4-7CA535C4F377}" destId="{63540798-C00B-4A2D-B61E-B12AE2F8368F}" srcOrd="0" destOrd="0" presId="urn:microsoft.com/office/officeart/2005/8/layout/cycle6"/>
    <dgm:cxn modelId="{C54F5C81-D59E-430A-94E0-C77A432D91AB}" srcId="{AC69FBF2-6CFC-4D32-8291-4458FB388499}" destId="{0FA3ED1F-6FFB-4024-8AD7-8D958D7CD03F}" srcOrd="1" destOrd="0" parTransId="{EECC246B-5053-4852-BAB5-01915715E4B3}" sibTransId="{4EB0EDF1-32DB-4EB7-B936-CBF878D8FCA5}"/>
    <dgm:cxn modelId="{2DBE797B-758A-442F-BC97-DEFF8B134B36}" srcId="{AC69FBF2-6CFC-4D32-8291-4458FB388499}" destId="{8ECEC4AB-4F80-4C58-A415-F2573BE84B21}" srcOrd="0" destOrd="0" parTransId="{0F4213D9-54EF-4557-BD8A-7151B27D63EA}" sibTransId="{A05782F7-0EC5-43AB-A2E4-7CA535C4F377}"/>
    <dgm:cxn modelId="{E8D26F66-291C-464F-BA96-074E86E5A93B}" type="presOf" srcId="{45F58C34-779C-4238-A929-3150D8240C15}" destId="{3A529930-E3C8-4853-994B-9EB6FEB22F40}" srcOrd="0" destOrd="0" presId="urn:microsoft.com/office/officeart/2005/8/layout/cycle6"/>
    <dgm:cxn modelId="{4B62031D-AFC4-4BBC-8734-2BE7C25298DE}" type="presOf" srcId="{AC69FBF2-6CFC-4D32-8291-4458FB388499}" destId="{C57B356C-BECD-44D5-B78D-863EE4F6AE9D}" srcOrd="0" destOrd="0" presId="urn:microsoft.com/office/officeart/2005/8/layout/cycle6"/>
    <dgm:cxn modelId="{3884F6BE-4629-4C57-9E75-5549E864C209}" type="presOf" srcId="{52C663A7-C60D-4C35-A322-447DED58DA56}" destId="{BA1AF320-8BE8-4F6F-809C-16786A96B43F}" srcOrd="0" destOrd="0" presId="urn:microsoft.com/office/officeart/2005/8/layout/cycle6"/>
    <dgm:cxn modelId="{F709AA26-E891-4AE9-952A-09E0B2731FCA}" type="presOf" srcId="{CBAA7C52-525B-4E9A-91DD-CC23C62362A0}" destId="{F3CC6E4D-1082-4AC1-825D-3B0B3F272A97}" srcOrd="0" destOrd="0" presId="urn:microsoft.com/office/officeart/2005/8/layout/cycle6"/>
    <dgm:cxn modelId="{343468C3-E3CB-4DF7-8797-513E6709A23F}" srcId="{AC69FBF2-6CFC-4D32-8291-4458FB388499}" destId="{397CD1C1-7CC8-4ACC-9B6D-999C53A06367}" srcOrd="3" destOrd="0" parTransId="{1429F580-B81C-4B4B-90F4-1ED25B5AA347}" sibTransId="{52C663A7-C60D-4C35-A322-447DED58DA56}"/>
    <dgm:cxn modelId="{F1B05563-A6B1-4FB9-9E2A-F17C428934D8}" type="presOf" srcId="{397CD1C1-7CC8-4ACC-9B6D-999C53A06367}" destId="{C5EEAEFF-D7F4-46CE-B584-9A6861270A20}" srcOrd="0" destOrd="0" presId="urn:microsoft.com/office/officeart/2005/8/layout/cycle6"/>
    <dgm:cxn modelId="{131A7CA5-D281-4C95-8045-5E4C9FE29C14}" srcId="{AC69FBF2-6CFC-4D32-8291-4458FB388499}" destId="{CBAA7C52-525B-4E9A-91DD-CC23C62362A0}" srcOrd="2" destOrd="0" parTransId="{79FEE485-19BC-4E29-98D9-9F266C42C114}" sibTransId="{336738B4-A700-4A72-9C58-26735AB820E9}"/>
    <dgm:cxn modelId="{CDECC3AE-E685-4A94-A4EB-CDE75BB23C40}" type="presParOf" srcId="{C57B356C-BECD-44D5-B78D-863EE4F6AE9D}" destId="{71B19071-4EB4-4F6D-9CF9-D6CA30C653D7}" srcOrd="0" destOrd="0" presId="urn:microsoft.com/office/officeart/2005/8/layout/cycle6"/>
    <dgm:cxn modelId="{4C65F50A-C7E1-446D-96FE-E76F5FCCB8C8}" type="presParOf" srcId="{C57B356C-BECD-44D5-B78D-863EE4F6AE9D}" destId="{A9A05606-6BD7-47FF-ADC4-A59C490862A9}" srcOrd="1" destOrd="0" presId="urn:microsoft.com/office/officeart/2005/8/layout/cycle6"/>
    <dgm:cxn modelId="{6051BA08-6D45-4E1C-A5EC-E94F18D159C4}" type="presParOf" srcId="{C57B356C-BECD-44D5-B78D-863EE4F6AE9D}" destId="{63540798-C00B-4A2D-B61E-B12AE2F8368F}" srcOrd="2" destOrd="0" presId="urn:microsoft.com/office/officeart/2005/8/layout/cycle6"/>
    <dgm:cxn modelId="{10671C97-D60E-4AC7-9D70-1E0DC22E130A}" type="presParOf" srcId="{C57B356C-BECD-44D5-B78D-863EE4F6AE9D}" destId="{D32FE026-7EC5-4D8F-8153-45C2B0BC3302}" srcOrd="3" destOrd="0" presId="urn:microsoft.com/office/officeart/2005/8/layout/cycle6"/>
    <dgm:cxn modelId="{D5062CAD-9A60-4049-B529-38589A256F8A}" type="presParOf" srcId="{C57B356C-BECD-44D5-B78D-863EE4F6AE9D}" destId="{C2032735-9537-4150-BAFF-C06AEEFDDF6D}" srcOrd="4" destOrd="0" presId="urn:microsoft.com/office/officeart/2005/8/layout/cycle6"/>
    <dgm:cxn modelId="{C4F11035-BF7C-4EEB-82D7-B13B20ED0F73}" type="presParOf" srcId="{C57B356C-BECD-44D5-B78D-863EE4F6AE9D}" destId="{85B1631A-55B1-4263-8BF5-FCC2889385C3}" srcOrd="5" destOrd="0" presId="urn:microsoft.com/office/officeart/2005/8/layout/cycle6"/>
    <dgm:cxn modelId="{7A2EF2A8-85E1-421F-BE67-1B358ADED6C7}" type="presParOf" srcId="{C57B356C-BECD-44D5-B78D-863EE4F6AE9D}" destId="{F3CC6E4D-1082-4AC1-825D-3B0B3F272A97}" srcOrd="6" destOrd="0" presId="urn:microsoft.com/office/officeart/2005/8/layout/cycle6"/>
    <dgm:cxn modelId="{309D4105-E205-4322-A63C-785E6B8F4159}" type="presParOf" srcId="{C57B356C-BECD-44D5-B78D-863EE4F6AE9D}" destId="{C8CAA585-5697-4226-8AED-C891F2414E4E}" srcOrd="7" destOrd="0" presId="urn:microsoft.com/office/officeart/2005/8/layout/cycle6"/>
    <dgm:cxn modelId="{FA7ADE56-88F5-44DD-8800-C4C9198F42F2}" type="presParOf" srcId="{C57B356C-BECD-44D5-B78D-863EE4F6AE9D}" destId="{6575F9DA-65D1-4C6C-BAE6-998D20EFEBF1}" srcOrd="8" destOrd="0" presId="urn:microsoft.com/office/officeart/2005/8/layout/cycle6"/>
    <dgm:cxn modelId="{0303DC10-07A1-4DDD-B37C-1E63950E55F6}" type="presParOf" srcId="{C57B356C-BECD-44D5-B78D-863EE4F6AE9D}" destId="{C5EEAEFF-D7F4-46CE-B584-9A6861270A20}" srcOrd="9" destOrd="0" presId="urn:microsoft.com/office/officeart/2005/8/layout/cycle6"/>
    <dgm:cxn modelId="{83B7D2C6-6B0D-4684-8630-E6CAC2D2C638}" type="presParOf" srcId="{C57B356C-BECD-44D5-B78D-863EE4F6AE9D}" destId="{A7FF81AA-E80A-45E5-8311-1450095F9DAF}" srcOrd="10" destOrd="0" presId="urn:microsoft.com/office/officeart/2005/8/layout/cycle6"/>
    <dgm:cxn modelId="{9B07A1B5-1E54-4A8B-A352-1FE66EEF5659}" type="presParOf" srcId="{C57B356C-BECD-44D5-B78D-863EE4F6AE9D}" destId="{BA1AF320-8BE8-4F6F-809C-16786A96B43F}" srcOrd="11" destOrd="0" presId="urn:microsoft.com/office/officeart/2005/8/layout/cycle6"/>
    <dgm:cxn modelId="{D7EB9EA9-3C56-437E-BD81-FC3D503D896C}" type="presParOf" srcId="{C57B356C-BECD-44D5-B78D-863EE4F6AE9D}" destId="{3A529930-E3C8-4853-994B-9EB6FEB22F40}" srcOrd="12" destOrd="0" presId="urn:microsoft.com/office/officeart/2005/8/layout/cycle6"/>
    <dgm:cxn modelId="{757CC6FF-7F2E-4331-BA32-6B68FF4465F5}" type="presParOf" srcId="{C57B356C-BECD-44D5-B78D-863EE4F6AE9D}" destId="{61DA6286-9431-4B39-98AA-38F4C149FB99}" srcOrd="13" destOrd="0" presId="urn:microsoft.com/office/officeart/2005/8/layout/cycle6"/>
    <dgm:cxn modelId="{91CC1032-9849-4555-978A-21A5E5D932FF}" type="presParOf" srcId="{C57B356C-BECD-44D5-B78D-863EE4F6AE9D}" destId="{6FCE594E-0AAF-4C20-9276-5B0B3E3054F8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VY_32_INOVACE_14_Rým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B19071-4EB4-4F6D-9CF9-D6CA30C653D7}">
      <dsp:nvSpPr>
        <dsp:cNvPr id="0" name=""/>
        <dsp:cNvSpPr/>
      </dsp:nvSpPr>
      <dsp:spPr>
        <a:xfrm>
          <a:off x="3371403" y="736"/>
          <a:ext cx="1486792" cy="96641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pes</a:t>
          </a:r>
          <a:endParaRPr lang="cs-CZ" sz="4000" kern="1200" dirty="0"/>
        </a:p>
      </dsp:txBody>
      <dsp:txXfrm>
        <a:off x="3418579" y="47912"/>
        <a:ext cx="1392440" cy="872063"/>
      </dsp:txXfrm>
    </dsp:sp>
    <dsp:sp modelId="{63540798-C00B-4A2D-B61E-B12AE2F8368F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2685052" y="153092"/>
              </a:moveTo>
              <a:arcTo wR="1931434" hR="1931434" stAng="17577964" swAng="1962280"/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2FE026-7EC5-4D8F-8153-45C2B0BC3302}">
      <dsp:nvSpPr>
        <dsp:cNvPr id="0" name=""/>
        <dsp:cNvSpPr/>
      </dsp:nvSpPr>
      <dsp:spPr>
        <a:xfrm>
          <a:off x="5208306" y="1335324"/>
          <a:ext cx="1486792" cy="966415"/>
        </a:xfrm>
        <a:prstGeom prst="roundRect">
          <a:avLst/>
        </a:prstGeom>
        <a:gradFill rotWithShape="0">
          <a:gsLst>
            <a:gs pos="0">
              <a:schemeClr val="accent5">
                <a:hueOff val="-2483469"/>
                <a:satOff val="9953"/>
                <a:lumOff val="2157"/>
                <a:alphaOff val="0"/>
                <a:shade val="51000"/>
                <a:satMod val="130000"/>
              </a:schemeClr>
            </a:gs>
            <a:gs pos="80000">
              <a:schemeClr val="accent5">
                <a:hueOff val="-2483469"/>
                <a:satOff val="9953"/>
                <a:lumOff val="2157"/>
                <a:alphaOff val="0"/>
                <a:shade val="93000"/>
                <a:satMod val="130000"/>
              </a:schemeClr>
            </a:gs>
            <a:gs pos="100000">
              <a:schemeClr val="accent5">
                <a:hueOff val="-2483469"/>
                <a:satOff val="9953"/>
                <a:lumOff val="215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/>
        </a:p>
      </dsp:txBody>
      <dsp:txXfrm>
        <a:off x="5255482" y="1382500"/>
        <a:ext cx="1392440" cy="872063"/>
      </dsp:txXfrm>
    </dsp:sp>
    <dsp:sp modelId="{85B1631A-55B1-4263-8BF5-FCC2889385C3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3860210" y="1830145"/>
              </a:moveTo>
              <a:arcTo wR="1931434" hR="1931434" stAng="21419634" swAng="2196873"/>
            </a:path>
          </a:pathLst>
        </a:custGeom>
        <a:noFill/>
        <a:ln w="9525" cap="flat" cmpd="sng" algn="ctr">
          <a:solidFill>
            <a:schemeClr val="accent5">
              <a:hueOff val="-2483469"/>
              <a:satOff val="9953"/>
              <a:lumOff val="215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CC6E4D-1082-4AC1-825D-3B0B3F272A97}">
      <dsp:nvSpPr>
        <dsp:cNvPr id="0" name=""/>
        <dsp:cNvSpPr/>
      </dsp:nvSpPr>
      <dsp:spPr>
        <a:xfrm>
          <a:off x="4506671" y="3494733"/>
          <a:ext cx="1486792" cy="966415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/>
        </a:p>
      </dsp:txBody>
      <dsp:txXfrm>
        <a:off x="4553847" y="3541909"/>
        <a:ext cx="1392440" cy="872063"/>
      </dsp:txXfrm>
    </dsp:sp>
    <dsp:sp modelId="{6575F9DA-65D1-4C6C-BAE6-998D20EFEBF1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2315628" y="3824271"/>
              </a:moveTo>
              <a:arcTo wR="1931434" hR="1931434" stAng="4711583" swAng="1376834"/>
            </a:path>
          </a:pathLst>
        </a:custGeom>
        <a:noFill/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EEAEFF-D7F4-46CE-B584-9A6861270A20}">
      <dsp:nvSpPr>
        <dsp:cNvPr id="0" name=""/>
        <dsp:cNvSpPr/>
      </dsp:nvSpPr>
      <dsp:spPr>
        <a:xfrm>
          <a:off x="2236135" y="3494733"/>
          <a:ext cx="1486792" cy="966415"/>
        </a:xfrm>
        <a:prstGeom prst="roundRect">
          <a:avLst/>
        </a:prstGeom>
        <a:gradFill rotWithShape="0">
          <a:gsLst>
            <a:gs pos="0">
              <a:schemeClr val="accent5">
                <a:hueOff val="-7450407"/>
                <a:satOff val="29858"/>
                <a:lumOff val="6471"/>
                <a:alphaOff val="0"/>
                <a:shade val="51000"/>
                <a:satMod val="130000"/>
              </a:schemeClr>
            </a:gs>
            <a:gs pos="80000">
              <a:schemeClr val="accent5">
                <a:hueOff val="-7450407"/>
                <a:satOff val="29858"/>
                <a:lumOff val="6471"/>
                <a:alphaOff val="0"/>
                <a:shade val="93000"/>
                <a:satMod val="130000"/>
              </a:schemeClr>
            </a:gs>
            <a:gs pos="100000">
              <a:schemeClr val="accent5">
                <a:hueOff val="-7450407"/>
                <a:satOff val="29858"/>
                <a:lumOff val="647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mez</a:t>
          </a:r>
          <a:endParaRPr lang="cs-CZ" sz="4000" kern="1200" dirty="0"/>
        </a:p>
      </dsp:txBody>
      <dsp:txXfrm>
        <a:off x="2283311" y="3541909"/>
        <a:ext cx="1392440" cy="872063"/>
      </dsp:txXfrm>
    </dsp:sp>
    <dsp:sp modelId="{BA1AF320-8BE8-4F6F-809C-16786A96B43F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322859" y="3000510"/>
              </a:moveTo>
              <a:arcTo wR="1931434" hR="1931434" stAng="8783493" swAng="2196873"/>
            </a:path>
          </a:pathLst>
        </a:custGeom>
        <a:noFill/>
        <a:ln w="9525" cap="flat" cmpd="sng" algn="ctr">
          <a:solidFill>
            <a:schemeClr val="accent5">
              <a:hueOff val="-7450407"/>
              <a:satOff val="29858"/>
              <a:lumOff val="647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529930-E3C8-4853-994B-9EB6FEB22F40}">
      <dsp:nvSpPr>
        <dsp:cNvPr id="0" name=""/>
        <dsp:cNvSpPr/>
      </dsp:nvSpPr>
      <dsp:spPr>
        <a:xfrm>
          <a:off x="1534500" y="1335324"/>
          <a:ext cx="1486792" cy="966415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/>
        </a:p>
      </dsp:txBody>
      <dsp:txXfrm>
        <a:off x="1581676" y="1382500"/>
        <a:ext cx="1392440" cy="872063"/>
      </dsp:txXfrm>
    </dsp:sp>
    <dsp:sp modelId="{6FCE594E-0AAF-4C20-9276-5B0B3E3054F8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336435" y="842205"/>
              </a:moveTo>
              <a:arcTo wR="1931434" hR="1931434" stAng="12859756" swAng="1962280"/>
            </a:path>
          </a:pathLst>
        </a:custGeom>
        <a:noFill/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gif"/><Relationship Id="rId5" Type="http://schemas.openxmlformats.org/officeDocument/2006/relationships/image" Target="../media/image8.jpeg"/><Relationship Id="rId4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gif"/><Relationship Id="rId3" Type="http://schemas.openxmlformats.org/officeDocument/2006/relationships/diagramLayout" Target="../diagrams/layout2.xml"/><Relationship Id="rId7" Type="http://schemas.openxmlformats.org/officeDocument/2006/relationships/image" Target="../media/image15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image" Target="../media/image19.gif"/><Relationship Id="rId5" Type="http://schemas.openxmlformats.org/officeDocument/2006/relationships/diagramColors" Target="../diagrams/colors2.xml"/><Relationship Id="rId10" Type="http://schemas.openxmlformats.org/officeDocument/2006/relationships/image" Target="../media/image18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7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gi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gif"/><Relationship Id="rId5" Type="http://schemas.openxmlformats.org/officeDocument/2006/relationships/image" Target="../media/image23.gif"/><Relationship Id="rId4" Type="http://schemas.openxmlformats.org/officeDocument/2006/relationships/image" Target="../media/image22.g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0049665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</a:t>
            </a:r>
            <a:r>
              <a:rPr lang="cs-CZ" dirty="0" smtClean="0"/>
              <a:t>tabuli</a:t>
            </a:r>
          </a:p>
          <a:p>
            <a:r>
              <a:rPr lang="cs-CZ" dirty="0" smtClean="0"/>
              <a:t>Český jazyk-</a:t>
            </a:r>
            <a:r>
              <a:rPr lang="cs-CZ" dirty="0" smtClean="0"/>
              <a:t> </a:t>
            </a:r>
            <a:r>
              <a:rPr lang="cs-CZ" dirty="0" smtClean="0"/>
              <a:t>literární výchova-Rým</a:t>
            </a:r>
          </a:p>
          <a:p>
            <a:r>
              <a:rPr lang="cs-CZ" dirty="0" smtClean="0"/>
              <a:t>Pro </a:t>
            </a:r>
            <a:r>
              <a:rPr lang="cs-CZ" smtClean="0"/>
              <a:t>1.-3.ročník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S</a:t>
            </a:r>
            <a:r>
              <a:rPr lang="cs-CZ" dirty="0" smtClean="0"/>
              <a:t>eznámení </a:t>
            </a:r>
            <a:r>
              <a:rPr lang="cs-CZ" dirty="0" smtClean="0"/>
              <a:t>, procvičení rýmů, vysvětlení pojmu rým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/>
              <a:t>Vymýšlení vlastních rýmů, přiřazování slov, doplňování </a:t>
            </a:r>
            <a:r>
              <a:rPr lang="cs-CZ" dirty="0" smtClean="0"/>
              <a:t> do básně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ývojový diagram: předdefinovaný postup 4"/>
          <p:cNvSpPr/>
          <p:nvPr/>
        </p:nvSpPr>
        <p:spPr>
          <a:xfrm>
            <a:off x="683568" y="3645024"/>
            <a:ext cx="6696744" cy="1800200"/>
          </a:xfrm>
          <a:prstGeom prst="flowChartPredefined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32656"/>
            <a:ext cx="8147248" cy="5793507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4000" b="1" dirty="0" smtClean="0"/>
              <a:t>                           Rým</a:t>
            </a:r>
          </a:p>
          <a:p>
            <a:r>
              <a:rPr lang="cs-CZ" dirty="0" smtClean="0"/>
              <a:t> </a:t>
            </a:r>
            <a:r>
              <a:rPr lang="cs-CZ" dirty="0"/>
              <a:t>je zvuková shoda koncových </a:t>
            </a:r>
            <a:r>
              <a:rPr lang="cs-CZ" dirty="0" smtClean="0"/>
              <a:t>hlásek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es- </a:t>
            </a:r>
            <a:r>
              <a:rPr lang="cs-CZ" dirty="0" smtClean="0"/>
              <a:t>ves                              strom- hrom</a:t>
            </a:r>
          </a:p>
          <a:p>
            <a:r>
              <a:rPr lang="cs-CZ" dirty="0"/>
              <a:t>v</a:t>
            </a:r>
            <a:r>
              <a:rPr lang="cs-CZ" dirty="0" smtClean="0"/>
              <a:t>osa- </a:t>
            </a:r>
            <a:r>
              <a:rPr lang="cs-CZ" dirty="0" smtClean="0"/>
              <a:t>rosa                          učit- mučit</a:t>
            </a:r>
            <a:endParaRPr lang="cs-CZ" dirty="0"/>
          </a:p>
        </p:txBody>
      </p:sp>
      <p:pic>
        <p:nvPicPr>
          <p:cNvPr id="5122" name="Picture 2" descr="C:\Users\vonicka\AppData\Local\Microsoft\Windows\Temporary Internet Files\Content.IE5\C7146IGW\MC900346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2816"/>
            <a:ext cx="1826057" cy="1039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vonicka\AppData\Local\Microsoft\Windows\Temporary Internet Files\Content.IE5\2PRM99UH\MC9004418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590204"/>
            <a:ext cx="1797050" cy="165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6713162" y="3679625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5" name="Picture 5" descr="C:\Users\vonicka\AppData\Local\Microsoft\Windows\Temporary Internet Files\Content.IE5\1SCLKOJX\MC90043159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4983" y="4221088"/>
            <a:ext cx="1441763" cy="1441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9251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</a:t>
            </a:r>
            <a:r>
              <a:rPr lang="cs-CZ" dirty="0" smtClean="0"/>
              <a:t>oplň další slova</a:t>
            </a:r>
            <a:endParaRPr lang="cs-CZ" dirty="0"/>
          </a:p>
        </p:txBody>
      </p:sp>
      <p:sp>
        <p:nvSpPr>
          <p:cNvPr id="4" name="Osmicípá hvězda 3"/>
          <p:cNvSpPr/>
          <p:nvPr/>
        </p:nvSpPr>
        <p:spPr>
          <a:xfrm>
            <a:off x="1619672" y="2549729"/>
            <a:ext cx="1922512" cy="1800200"/>
          </a:xfrm>
          <a:prstGeom prst="star8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koťátko</a:t>
            </a:r>
            <a:endParaRPr lang="cs-CZ" sz="2400" b="1" dirty="0"/>
          </a:p>
        </p:txBody>
      </p:sp>
      <p:sp>
        <p:nvSpPr>
          <p:cNvPr id="5" name="Slza 4"/>
          <p:cNvSpPr/>
          <p:nvPr/>
        </p:nvSpPr>
        <p:spPr>
          <a:xfrm flipV="1">
            <a:off x="539552" y="2022447"/>
            <a:ext cx="1346448" cy="1296144"/>
          </a:xfrm>
          <a:prstGeom prst="teardrop">
            <a:avLst>
              <a:gd name="adj" fmla="val 108109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75855" y="1975559"/>
            <a:ext cx="1440160" cy="1389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2822103" y="4077072"/>
            <a:ext cx="1440161" cy="1389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892442" y="4077072"/>
            <a:ext cx="1454460" cy="1403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717471">
            <a:off x="1870833" y="1026595"/>
            <a:ext cx="1572996" cy="1518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 rot="1083265">
            <a:off x="3275855" y="2670519"/>
            <a:ext cx="115212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ZVÍŘÁTKO</a:t>
            </a:r>
          </a:p>
        </p:txBody>
      </p:sp>
      <p:sp>
        <p:nvSpPr>
          <p:cNvPr id="7" name="Obdélník 6"/>
          <p:cNvSpPr/>
          <p:nvPr/>
        </p:nvSpPr>
        <p:spPr>
          <a:xfrm rot="20036226">
            <a:off x="892442" y="4349929"/>
            <a:ext cx="13032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LEHÁTKO</a:t>
            </a:r>
          </a:p>
        </p:txBody>
      </p:sp>
      <p:pic>
        <p:nvPicPr>
          <p:cNvPr id="1030" name="Picture 6" descr="C:\Users\vonicka\AppData\Local\Microsoft\Windows\Temporary Internet Files\Content.IE5\2PRM99UH\MP900446590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77072"/>
            <a:ext cx="1891540" cy="24494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31" name="Picture 7" descr="C:\Users\vonicka\AppData\Local\Microsoft\Windows\Temporary Internet Files\Content.IE5\1SCLKOJX\MM91000111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155728"/>
            <a:ext cx="148590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onicka\AppData\Local\Microsoft\Windows\Temporary Internet Files\Content.IE5\2PRM99UH\MP90043183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908871"/>
            <a:ext cx="1725534" cy="1556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vonicka\AppData\Local\Microsoft\Windows\Temporary Internet Files\Content.IE5\1SCLKOJX\MM900336972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572" y="428230"/>
            <a:ext cx="969640" cy="969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vonicka\AppData\Local\Microsoft\Windows\Temporary Internet Files\Content.IE5\1SCLKOJX\MC90005723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5" y="5466995"/>
            <a:ext cx="1843430" cy="10122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0596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Utvoř náklad v autě tak , aby se slova rýmovala</a:t>
            </a:r>
            <a:endParaRPr lang="cs-CZ" dirty="0"/>
          </a:p>
        </p:txBody>
      </p:sp>
      <p:pic>
        <p:nvPicPr>
          <p:cNvPr id="2050" name="Picture 2" descr="C:\Users\vonicka\AppData\Local\Microsoft\Windows\Temporary Internet Files\Content.IE5\2PRM99UH\MP900442400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1700808"/>
            <a:ext cx="7200800" cy="4800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ětiúhelník 3"/>
          <p:cNvSpPr/>
          <p:nvPr/>
        </p:nvSpPr>
        <p:spPr>
          <a:xfrm>
            <a:off x="3156277" y="2754636"/>
            <a:ext cx="978408" cy="484632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dárek</a:t>
            </a:r>
            <a:endParaRPr lang="cs-CZ" dirty="0"/>
          </a:p>
        </p:txBody>
      </p:sp>
      <p:sp>
        <p:nvSpPr>
          <p:cNvPr id="5" name="Pětiúhelník 4"/>
          <p:cNvSpPr/>
          <p:nvPr/>
        </p:nvSpPr>
        <p:spPr>
          <a:xfrm>
            <a:off x="3180714" y="3618732"/>
            <a:ext cx="978408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vodník</a:t>
            </a:r>
            <a:endParaRPr lang="cs-CZ" dirty="0"/>
          </a:p>
        </p:txBody>
      </p:sp>
      <p:sp>
        <p:nvSpPr>
          <p:cNvPr id="6" name="Pětiúhelník 5"/>
          <p:cNvSpPr/>
          <p:nvPr/>
        </p:nvSpPr>
        <p:spPr>
          <a:xfrm>
            <a:off x="3193158" y="4293096"/>
            <a:ext cx="978408" cy="484632"/>
          </a:xfrm>
          <a:prstGeom prst="homePlat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tráva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68893" y="2754636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kráva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857876" y="3552568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párek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148064" y="4306812"/>
            <a:ext cx="10814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chodník</a:t>
            </a:r>
            <a:endParaRPr lang="cs-CZ" dirty="0"/>
          </a:p>
        </p:txBody>
      </p:sp>
      <p:sp>
        <p:nvSpPr>
          <p:cNvPr id="9" name="Šipka dolů 8"/>
          <p:cNvSpPr/>
          <p:nvPr/>
        </p:nvSpPr>
        <p:spPr>
          <a:xfrm rot="19123275">
            <a:off x="894594" y="1266218"/>
            <a:ext cx="1772312" cy="2262932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Utvoř další rýmy</a:t>
            </a:r>
            <a:endParaRPr lang="cs-CZ" dirty="0"/>
          </a:p>
        </p:txBody>
      </p:sp>
      <p:pic>
        <p:nvPicPr>
          <p:cNvPr id="2055" name="Picture 7" descr="C:\Users\vonicka\AppData\Local\Microsoft\Windows\Temporary Internet Files\Content.IE5\ISAGG9W2\MC90044174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84539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vonicka\AppData\Local\Microsoft\Windows\Temporary Internet Files\Content.IE5\C7146IGW\MP9004424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584539"/>
            <a:ext cx="1655676" cy="1103784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  <p:pic>
        <p:nvPicPr>
          <p:cNvPr id="2057" name="Picture 9" descr="C:\Users\vonicka\AppData\Local\Microsoft\Windows\Temporary Internet Files\Content.IE5\1SCLKOJX\MC9003612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2362" y="5992540"/>
            <a:ext cx="2165624" cy="695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3613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Doplň </a:t>
            </a:r>
            <a:r>
              <a:rPr lang="cs-CZ" dirty="0" smtClean="0"/>
              <a:t>další </a:t>
            </a:r>
            <a:r>
              <a:rPr lang="cs-CZ" dirty="0" err="1" smtClean="0"/>
              <a:t>slova,která</a:t>
            </a:r>
            <a:r>
              <a:rPr lang="cs-CZ" dirty="0" smtClean="0"/>
              <a:t> se rýmují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06503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:\Users\vonicka\AppData\Local\Microsoft\Windows\Temporary Internet Files\Content.IE5\2PRM99UH\MC90032583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211" y="1700808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vonicka\AppData\Local\Microsoft\Windows\Temporary Internet Files\Content.IE5\1SCLKOJX\MM910001117[1].gi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25144"/>
            <a:ext cx="1485900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vonicka\AppData\Local\Microsoft\Windows\Temporary Internet Files\Content.IE5\ISAGG9W2\MM910001147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962" y="2867769"/>
            <a:ext cx="136207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vonicka\AppData\Local\Microsoft\Windows\Temporary Internet Files\Content.IE5\ISAGG9W2\MP90044659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22898">
            <a:off x="706437" y="1293634"/>
            <a:ext cx="1296144" cy="167845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pic>
        <p:nvPicPr>
          <p:cNvPr id="4102" name="Picture 6" descr="C:\Users\vonicka\AppData\Local\Microsoft\Windows\Temporary Internet Files\Content.IE5\C7146IGW\MM910001126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70003" y="4579888"/>
            <a:ext cx="1044575" cy="1566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1588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4">
                                            <p:graphicEl>
                                              <a:dgm id="{71B19071-4EB4-4F6D-9CF9-D6CA30C653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71B19071-4EB4-4F6D-9CF9-D6CA30C653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1B19071-4EB4-4F6D-9CF9-D6CA30C653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graphicEl>
                                              <a:dgm id="{71B19071-4EB4-4F6D-9CF9-D6CA30C653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63540798-C00B-4A2D-B61E-B12AE2F83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63540798-C00B-4A2D-B61E-B12AE2F83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63540798-C00B-4A2D-B61E-B12AE2F83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63540798-C00B-4A2D-B61E-B12AE2F83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4">
                                            <p:graphicEl>
                                              <a:dgm id="{D32FE026-7EC5-4D8F-8153-45C2B0BC33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D32FE026-7EC5-4D8F-8153-45C2B0BC33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D32FE026-7EC5-4D8F-8153-45C2B0BC33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D32FE026-7EC5-4D8F-8153-45C2B0BC33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85B1631A-55B1-4263-8BF5-FCC2889385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85B1631A-55B1-4263-8BF5-FCC2889385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graphicEl>
                                              <a:dgm id="{85B1631A-55B1-4263-8BF5-FCC2889385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graphicEl>
                                              <a:dgm id="{85B1631A-55B1-4263-8BF5-FCC2889385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F3CC6E4D-1082-4AC1-825D-3B0B3F272A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graphicEl>
                                              <a:dgm id="{F3CC6E4D-1082-4AC1-825D-3B0B3F272A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graphicEl>
                                              <a:dgm id="{F3CC6E4D-1082-4AC1-825D-3B0B3F272A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graphicEl>
                                              <a:dgm id="{F3CC6E4D-1082-4AC1-825D-3B0B3F272A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6575F9DA-65D1-4C6C-BAE6-998D20EFEB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6575F9DA-65D1-4C6C-BAE6-998D20EFEB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4">
                                            <p:graphicEl>
                                              <a:dgm id="{6575F9DA-65D1-4C6C-BAE6-998D20EFEB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graphicEl>
                                              <a:dgm id="{6575F9DA-65D1-4C6C-BAE6-998D20EFEB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2" dur="500" fill="hold"/>
                                        <p:tgtEl>
                                          <p:spTgt spid="4">
                                            <p:graphicEl>
                                              <a:dgm id="{C5EEAEFF-D7F4-46CE-B584-9A6861270A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C5EEAEFF-D7F4-46CE-B584-9A6861270A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C5EEAEFF-D7F4-46CE-B584-9A6861270A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4">
                                            <p:graphicEl>
                                              <a:dgm id="{C5EEAEFF-D7F4-46CE-B584-9A6861270A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7" dur="500" fill="hold"/>
                                        <p:tgtEl>
                                          <p:spTgt spid="4">
                                            <p:graphicEl>
                                              <a:dgm id="{BA1AF320-8BE8-4F6F-809C-16786A96B4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graphicEl>
                                              <a:dgm id="{BA1AF320-8BE8-4F6F-809C-16786A96B4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BA1AF320-8BE8-4F6F-809C-16786A96B4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BA1AF320-8BE8-4F6F-809C-16786A96B4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2" dur="500" fill="hold"/>
                                        <p:tgtEl>
                                          <p:spTgt spid="4">
                                            <p:graphicEl>
                                              <a:dgm id="{3A529930-E3C8-4853-994B-9EB6FEB22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3" dur="500" fill="hold"/>
                                        <p:tgtEl>
                                          <p:spTgt spid="4">
                                            <p:graphicEl>
                                              <a:dgm id="{3A529930-E3C8-4853-994B-9EB6FEB22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graphicEl>
                                              <a:dgm id="{3A529930-E3C8-4853-994B-9EB6FEB22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3A529930-E3C8-4853-994B-9EB6FEB22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7" dur="500" fill="hold"/>
                                        <p:tgtEl>
                                          <p:spTgt spid="4">
                                            <p:graphicEl>
                                              <a:dgm id="{6FCE594E-0AAF-4C20-9276-5B0B3E3054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8" dur="500" fill="hold"/>
                                        <p:tgtEl>
                                          <p:spTgt spid="4">
                                            <p:graphicEl>
                                              <a:dgm id="{6FCE594E-0AAF-4C20-9276-5B0B3E3054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4">
                                            <p:graphicEl>
                                              <a:dgm id="{6FCE594E-0AAF-4C20-9276-5B0B3E3054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4">
                                            <p:graphicEl>
                                              <a:dgm id="{6FCE594E-0AAF-4C20-9276-5B0B3E3054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4" grpId="0">
        <p:bldSub>
          <a:bldDgm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Doplň </a:t>
            </a:r>
            <a:r>
              <a:rPr lang="cs-CZ" dirty="0" err="1" smtClean="0"/>
              <a:t>slova,která</a:t>
            </a:r>
            <a:r>
              <a:rPr lang="cs-CZ" dirty="0" smtClean="0"/>
              <a:t> se rýmují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Brouček </a:t>
            </a:r>
            <a:r>
              <a:rPr lang="cs-CZ" dirty="0"/>
              <a:t>malý v trávě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     převalil se ……….       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Teď </a:t>
            </a:r>
            <a:r>
              <a:rPr lang="cs-CZ" dirty="0"/>
              <a:t>se zvednout nemůže,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sám </a:t>
            </a:r>
            <a:r>
              <a:rPr lang="cs-CZ" dirty="0"/>
              <a:t>si, děti, </a:t>
            </a:r>
            <a:r>
              <a:rPr lang="cs-CZ" dirty="0" smtClean="0"/>
              <a:t>…………..</a:t>
            </a:r>
            <a:endParaRPr lang="cs-CZ" dirty="0"/>
          </a:p>
          <a:p>
            <a:r>
              <a:rPr lang="cs-CZ" b="1" dirty="0" smtClean="0"/>
              <a:t>  </a:t>
            </a:r>
            <a:r>
              <a:rPr lang="cs-CZ" b="1" dirty="0" err="1" smtClean="0"/>
              <a:t>Dupy</a:t>
            </a:r>
            <a:r>
              <a:rPr lang="cs-CZ" dirty="0"/>
              <a:t>, </a:t>
            </a:r>
            <a:r>
              <a:rPr lang="cs-CZ" dirty="0" err="1"/>
              <a:t>dupy</a:t>
            </a:r>
            <a:r>
              <a:rPr lang="cs-CZ" dirty="0"/>
              <a:t>, klapy klap, čí jsou tyhle sloní tlapy?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Když </a:t>
            </a:r>
            <a:r>
              <a:rPr lang="cs-CZ" dirty="0"/>
              <a:t>ty tlapy zadupou.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Třesou </a:t>
            </a:r>
            <a:r>
              <a:rPr lang="cs-CZ" dirty="0"/>
              <a:t>celou </a:t>
            </a:r>
            <a:r>
              <a:rPr lang="cs-CZ" dirty="0" smtClean="0"/>
              <a:t>…………...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/>
              <a:t>Zato myšky chodí tiše.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Mají </a:t>
            </a:r>
            <a:r>
              <a:rPr lang="cs-CZ" dirty="0"/>
              <a:t>tlapky jako z </a:t>
            </a:r>
            <a:r>
              <a:rPr lang="cs-CZ" dirty="0" smtClean="0"/>
              <a:t>………..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Tiše </a:t>
            </a:r>
            <a:r>
              <a:rPr lang="cs-CZ" dirty="0"/>
              <a:t>myšky </a:t>
            </a:r>
            <a:r>
              <a:rPr lang="cs-CZ" dirty="0" err="1"/>
              <a:t>ši</a:t>
            </a:r>
            <a:r>
              <a:rPr lang="cs-CZ" dirty="0"/>
              <a:t> </a:t>
            </a:r>
            <a:r>
              <a:rPr lang="cs-CZ" dirty="0" err="1"/>
              <a:t>ši</a:t>
            </a:r>
            <a:r>
              <a:rPr lang="cs-CZ" dirty="0"/>
              <a:t> </a:t>
            </a:r>
            <a:r>
              <a:rPr lang="cs-CZ" dirty="0" err="1"/>
              <a:t>ši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ať </a:t>
            </a:r>
            <a:r>
              <a:rPr lang="cs-CZ" dirty="0"/>
              <a:t>vás </a:t>
            </a:r>
            <a:r>
              <a:rPr lang="cs-CZ" dirty="0" smtClean="0"/>
              <a:t>kocour…………..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vonicka\AppData\Local\Microsoft\Windows\Temporary Internet Files\Content.IE5\ISAGG9W2\MC9004449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573016"/>
            <a:ext cx="2062754" cy="2671192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  <p:pic>
        <p:nvPicPr>
          <p:cNvPr id="3075" name="Picture 3" descr="C:\Users\vonicka\AppData\Local\Microsoft\Windows\Temporary Internet Files\Content.IE5\C7146IGW\MM90031805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9083" y="515237"/>
            <a:ext cx="84772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onicka\AppData\Local\Microsoft\Windows\Temporary Internet Files\Content.IE5\1SCLKOJX\MM900318056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664" y="454571"/>
            <a:ext cx="7620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vonicka\AppData\Local\Microsoft\Windows\Temporary Internet Files\Content.IE5\C7146IGW\MM900336939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988840"/>
            <a:ext cx="733425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vonicka\AppData\Local\Microsoft\Windows\Temporary Internet Files\Content.IE5\ISAGG9W2\MM900365148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085184"/>
            <a:ext cx="1028700" cy="8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7348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2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2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2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922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111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Doplň další slova</vt:lpstr>
      <vt:lpstr>Utvoř náklad v autě tak , aby se slova rýmovala</vt:lpstr>
      <vt:lpstr>Doplň další slova,která se rýmují </vt:lpstr>
      <vt:lpstr>Doplň slova,která se rýmují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18</cp:revision>
  <dcterms:created xsi:type="dcterms:W3CDTF">2011-06-20T10:40:08Z</dcterms:created>
  <dcterms:modified xsi:type="dcterms:W3CDTF">2013-06-17T18:08:46Z</dcterms:modified>
</cp:coreProperties>
</file>