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9" r:id="rId4"/>
    <p:sldId id="257" r:id="rId5"/>
    <p:sldId id="260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VY_32_INOVACE_15_Recept-pracovní postup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VY_32_INOVACE_15_Recept-pracovní postup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gi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gi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-office.com/" TargetMode="External"/><Relationship Id="rId2" Type="http://schemas.openxmlformats.org/officeDocument/2006/relationships/hyperlink" Target="http://ekucharka.net/pomazanka-z-krabich-tyce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514697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Český jazyk-slohová výchova-Recept- pracovní postup</a:t>
            </a:r>
          </a:p>
          <a:p>
            <a:r>
              <a:rPr lang="cs-CZ" dirty="0" smtClean="0"/>
              <a:t>Pro </a:t>
            </a:r>
            <a:r>
              <a:rPr lang="cs-CZ" dirty="0"/>
              <a:t>3</a:t>
            </a:r>
            <a:r>
              <a:rPr lang="cs-CZ" dirty="0" smtClean="0"/>
              <a:t>.-5</a:t>
            </a:r>
            <a:r>
              <a:rPr lang="cs-CZ" dirty="0" smtClean="0"/>
              <a:t>. ročník  </a:t>
            </a:r>
            <a:r>
              <a:rPr lang="cs-CZ" dirty="0" smtClean="0"/>
              <a:t>ZŠ.</a:t>
            </a:r>
          </a:p>
          <a:p>
            <a:r>
              <a:rPr lang="cs-CZ" dirty="0" smtClean="0"/>
              <a:t>Ukázka receptu, způsob tvoření </a:t>
            </a:r>
            <a:r>
              <a:rPr lang="cs-CZ" dirty="0" smtClean="0"/>
              <a:t>receptu - popis </a:t>
            </a:r>
            <a:r>
              <a:rPr lang="cs-CZ" dirty="0" smtClean="0"/>
              <a:t>pracovního postupu</a:t>
            </a:r>
          </a:p>
          <a:p>
            <a:pPr marL="0" indent="0">
              <a:buNone/>
            </a:pPr>
            <a:r>
              <a:rPr lang="cs-CZ" dirty="0" smtClean="0"/>
              <a:t>    Možno spojit s pracovními činnostmi/v praxi/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90" name="Picture 6" descr="C:\Users\Miky\AppData\Local\Microsoft\Windows\Temporary Internet Files\Content.IE5\PL9C3YWN\MP9004421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9144000" cy="6096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Jak připravit recept?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Název receptu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Suroviny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Postup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Délka </a:t>
            </a:r>
            <a:r>
              <a:rPr lang="cs-CZ" b="1" dirty="0" smtClean="0">
                <a:solidFill>
                  <a:srgbClr val="FFC000"/>
                </a:solidFill>
              </a:rPr>
              <a:t>přípravy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Pro koho </a:t>
            </a:r>
            <a:r>
              <a:rPr lang="cs-CZ" b="1" dirty="0" smtClean="0"/>
              <a:t>je pokrm vhodný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Pro jakou </a:t>
            </a:r>
            <a:r>
              <a:rPr lang="cs-CZ" b="1" dirty="0" smtClean="0"/>
              <a:t>příležitost je doporučený</a:t>
            </a:r>
          </a:p>
          <a:p>
            <a:endParaRPr lang="cs-CZ" dirty="0"/>
          </a:p>
        </p:txBody>
      </p:sp>
      <p:pic>
        <p:nvPicPr>
          <p:cNvPr id="16387" name="Picture 3" descr="C:\Users\Miky\AppData\Local\Microsoft\Windows\Temporary Internet Files\Content.IE5\PL9C3YWN\MM90033696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620688"/>
            <a:ext cx="609600" cy="6096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Ukázka receptu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-25 dkg krabích tyček</a:t>
            </a:r>
            <a:b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-10 dkg eidamu 30 %</a:t>
            </a:r>
            <a:b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-3 lžíce majonézy</a:t>
            </a:r>
            <a:b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-4 lžíce bílého jogurtu</a:t>
            </a:r>
            <a:b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-citronová šťáva, sůl a pepř podle chuti</a:t>
            </a:r>
            <a:b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-na ozdobu petrželka a citron</a:t>
            </a:r>
          </a:p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Tyčky rozsekáme na jemno, sýr nastrouháme na jemnějším vzorku struhadla a přimícháme ostatní suroviny.</a:t>
            </a:r>
            <a:b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Mažeme na pečivo a zdobíme petrželkou a kouskem citronu.</a:t>
            </a:r>
          </a:p>
          <a:p>
            <a:pPr lvl="3"/>
            <a:r>
              <a:rPr lang="cs-CZ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Délka přípravy 15 minut</a:t>
            </a:r>
          </a:p>
          <a:p>
            <a:r>
              <a:rPr lang="cs-CZ" sz="2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Vhodné pro děti, vhodné na domácí oslavy</a:t>
            </a:r>
            <a:endParaRPr lang="cs-CZ" sz="2600" dirty="0" smtClean="0"/>
          </a:p>
          <a:p>
            <a:endParaRPr lang="cs-CZ" dirty="0"/>
          </a:p>
        </p:txBody>
      </p:sp>
      <p:pic>
        <p:nvPicPr>
          <p:cNvPr id="1026" name="Picture 2" descr="Pomazánka z krabích tyč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556792"/>
            <a:ext cx="2580920" cy="1176900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S19TXGR8\MC9003791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32656"/>
            <a:ext cx="947721" cy="1044243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S19TXGR8\MM91000115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4869160"/>
            <a:ext cx="1017992" cy="145427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206"/>
            <a:ext cx="8229600" cy="114300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Vytvoř recept na dětskou oslavu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145724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Název receptu-</a:t>
            </a:r>
          </a:p>
          <a:p>
            <a:r>
              <a:rPr lang="cs-CZ" dirty="0" smtClean="0"/>
              <a:t>Surovin-</a:t>
            </a:r>
          </a:p>
          <a:p>
            <a:endParaRPr lang="cs-CZ" dirty="0" smtClean="0"/>
          </a:p>
          <a:p>
            <a:r>
              <a:rPr lang="cs-CZ" dirty="0" smtClean="0"/>
              <a:t>Postup-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Čas přípravy-</a:t>
            </a:r>
          </a:p>
          <a:p>
            <a:endParaRPr lang="cs-CZ" dirty="0"/>
          </a:p>
        </p:txBody>
      </p:sp>
      <p:pic>
        <p:nvPicPr>
          <p:cNvPr id="17411" name="Picture 3" descr="C:\Users\Miky\AppData\Local\Microsoft\Windows\Temporary Internet Files\Content.IE5\PL9C3YWN\MC9003353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23048" y="965049"/>
            <a:ext cx="1828800" cy="1829714"/>
          </a:xfrm>
          <a:prstGeom prst="rect">
            <a:avLst/>
          </a:prstGeom>
          <a:noFill/>
        </p:spPr>
      </p:pic>
      <p:pic>
        <p:nvPicPr>
          <p:cNvPr id="17412" name="Picture 4" descr="C:\Users\Miky\AppData\Local\Microsoft\Windows\Temporary Internet Files\Content.IE5\LVP6JSNB\MM90031576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5519725"/>
            <a:ext cx="819150" cy="1047750"/>
          </a:xfrm>
          <a:prstGeom prst="rect">
            <a:avLst/>
          </a:prstGeom>
          <a:noFill/>
        </p:spPr>
      </p:pic>
      <p:pic>
        <p:nvPicPr>
          <p:cNvPr id="17413" name="Picture 5" descr="C:\Users\Miky\AppData\Local\Microsoft\Windows\Temporary Internet Files\Content.IE5\S19TXGR8\MC9002961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525803"/>
            <a:ext cx="2219608" cy="1964602"/>
          </a:xfrm>
          <a:prstGeom prst="rect">
            <a:avLst/>
          </a:prstGeom>
          <a:noFill/>
        </p:spPr>
      </p:pic>
      <p:pic>
        <p:nvPicPr>
          <p:cNvPr id="17415" name="Picture 7" descr="C:\Users\Miky\AppData\Local\Microsoft\Windows\Temporary Internet Files\Content.IE5\PL9C3YWN\MP9004387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659" y="5229200"/>
            <a:ext cx="2377101" cy="1628800"/>
          </a:xfrm>
          <a:prstGeom prst="rect">
            <a:avLst/>
          </a:prstGeom>
          <a:noFill/>
        </p:spPr>
      </p:pic>
      <p:pic>
        <p:nvPicPr>
          <p:cNvPr id="17416" name="Picture 8" descr="C:\Users\Miky\AppData\Local\Microsoft\Windows\Temporary Internet Files\Content.IE5\LVP6JSNB\MC90029002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26840" y="2348880"/>
            <a:ext cx="769545" cy="891766"/>
          </a:xfrm>
          <a:prstGeom prst="rect">
            <a:avLst/>
          </a:prstGeom>
          <a:noFill/>
        </p:spPr>
      </p:pic>
      <p:pic>
        <p:nvPicPr>
          <p:cNvPr id="17417" name="Picture 9" descr="C:\Users\Miky\AppData\Local\Microsoft\Windows\Temporary Internet Files\Content.IE5\4Z1XTV54\MC9003976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5269415"/>
            <a:ext cx="1825142" cy="973836"/>
          </a:xfrm>
          <a:prstGeom prst="rect">
            <a:avLst/>
          </a:prstGeom>
          <a:noFill/>
        </p:spPr>
      </p:pic>
      <p:pic>
        <p:nvPicPr>
          <p:cNvPr id="17418" name="Picture 10" descr="C:\Users\Miky\AppData\Local\Microsoft\Windows\Temporary Internet Files\Content.IE5\S19TXGR8\MC90034740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4876686"/>
            <a:ext cx="1143000" cy="1808683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-0.03727 C 0.01094 -0.06134 0.03194 -0.09583 0.05694 -0.09583 C 0.09392 -0.09583 0.12396 -0.05995 0.12396 -0.01458 C 0.12396 3.7037E-7 0.12101 0.01343 0.11493 0.02546 C 0.11597 0.02546 -0.00104 0.20532 -0.00104 0.20671 C -0.00104 0.20532 -0.11806 0.02546 -0.11701 0.02546 C -0.12309 0.01343 -0.12604 3.7037E-7 -0.12604 -0.01458 C -0.12604 -0.05995 -0.09601 -0.09583 -0.05799 -0.09583 C -0.03403 -0.09583 -0.01302 -0.06134 -0.00104 -0.03727 Z " pathEditMode="relative" rAng="0" ptsTypes="fffffffff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05 -0.21597 C -0.04392 -0.20787 -0.09288 -0.18796 -0.09288 -0.17199 C -0.09288 -0.15741 -0.04496 -0.14653 0.0191 -0.14653 C 0.08299 -0.14653 0.13698 -0.15741 0.13698 -0.17199 C 0.13698 -0.18796 0.08108 -0.1919 0.01701 -0.18125 C -0.04601 -0.16921 -0.09288 -0.14931 -0.09288 -0.13472 C -0.09288 -0.11991 -0.04392 -0.10787 0.0191 -0.10787 C 0.08299 -0.10787 0.13698 -0.11991 0.13698 -0.13472 C 0.13698 -0.14931 0.08108 -0.15324 0.01806 -0.14259 C -0.04601 -0.13194 -0.09288 -0.11204 -0.09288 -0.09722 C -0.09288 -0.08125 -0.04392 -0.06921 0.01997 -0.06921 C 0.08299 -0.06921 0.13698 -0.08125 0.13698 -0.09722 C 0.13698 -0.11065 0.08108 -0.11458 0.01806 -0.10532 C -0.04496 -0.09468 -0.09288 -0.07338 -0.09288 -0.05856 C -0.09288 -0.04398 -0.04288 -0.03194 0.01997 -0.03194 C 0.08507 -0.03194 0.13698 -0.04398 0.13698 -0.05856 C 0.13698 -0.07338 0.08212 -0.07731 0.0191 -0.06667 C -0.04392 -0.05602 -0.09288 -0.03588 -0.09288 -0.0213 C -0.09288 -0.00532 -0.04288 0.00532 0.02101 0.00532 C 0.08507 0.00532 0.13698 -0.00671 0.13698 -0.0213 C 0.13698 -0.03588 0.08212 -0.04005 0.0191 -0.0294 C -0.04392 -0.01875 -0.09288 0.00278 -0.09288 0.01597 C -0.09288 0.03079 -0.04201 0.04259 0.02101 0.04259 C 0.08507 0.04259 0.13698 0.03079 0.13698 0.01597 C 0.13698 0.00278 0.08299 -0.00139 0.0191 0.0081 C -0.04392 0.01875 -0.09288 0.04005 -0.09288 0.05463 C -0.09288 0.06806 -0.04201 0.08125 0.02205 0.08125 C 0.08611 0.08125 0.13698 0.06944 0.13698 0.05463 C 0.13698 0.04005 0.08299 0.03611 0.01997 0.04676 C -0.04288 0.05741 -0.09392 0.07732 -0.09288 0.09213 C -0.09201 0.10671 -0.04201 0.11736 0.02205 0.11736 C 0.08611 0.11736 0.13698 0.10532 0.13698 0.09074 C 0.13698 0.07732 0.08507 0.07338 0.02205 0.08542 " pathEditMode="relative" rAng="0" ptsTypes="fffffffffffffffffffffffffffffffff">
                                      <p:cBhvr>
                                        <p:cTn id="10" dur="2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Vyber správný recept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6200" b="1" dirty="0" smtClean="0">
                <a:solidFill>
                  <a:srgbClr val="FF0000"/>
                </a:solidFill>
              </a:rPr>
              <a:t>suroviny:</a:t>
            </a:r>
          </a:p>
          <a:p>
            <a:pPr>
              <a:buNone/>
            </a:pPr>
            <a:r>
              <a:rPr lang="cs-CZ" sz="6200" dirty="0" smtClean="0"/>
              <a:t>1/2 hrnku </a:t>
            </a:r>
            <a:r>
              <a:rPr lang="cs-CZ" sz="6200" b="1" dirty="0" smtClean="0"/>
              <a:t>mléka</a:t>
            </a:r>
            <a:endParaRPr lang="cs-CZ" sz="6200" dirty="0" smtClean="0"/>
          </a:p>
          <a:p>
            <a:pPr>
              <a:buNone/>
            </a:pPr>
            <a:r>
              <a:rPr lang="cs-CZ" sz="6200" dirty="0" smtClean="0"/>
              <a:t>1/2 hrnku </a:t>
            </a:r>
            <a:r>
              <a:rPr lang="cs-CZ" sz="6200" b="1" dirty="0" smtClean="0"/>
              <a:t>oleje</a:t>
            </a:r>
          </a:p>
          <a:p>
            <a:pPr>
              <a:buNone/>
            </a:pPr>
            <a:r>
              <a:rPr lang="cs-CZ" sz="6200" dirty="0" smtClean="0"/>
              <a:t>1 ks </a:t>
            </a:r>
            <a:r>
              <a:rPr lang="cs-CZ" sz="6200" b="1" dirty="0" smtClean="0"/>
              <a:t>vanilkového cukru</a:t>
            </a:r>
            <a:endParaRPr lang="cs-CZ" sz="6200" dirty="0" smtClean="0"/>
          </a:p>
          <a:p>
            <a:pPr>
              <a:buNone/>
            </a:pPr>
            <a:r>
              <a:rPr lang="cs-CZ" sz="6200" dirty="0" smtClean="0"/>
              <a:t>﻿1/2 hrnku </a:t>
            </a:r>
            <a:r>
              <a:rPr lang="cs-CZ" sz="6200" b="1" dirty="0" smtClean="0"/>
              <a:t>cukru</a:t>
            </a:r>
            <a:endParaRPr lang="cs-CZ" sz="6200" dirty="0" smtClean="0"/>
          </a:p>
          <a:p>
            <a:pPr>
              <a:buNone/>
            </a:pPr>
            <a:r>
              <a:rPr lang="cs-CZ" sz="6200" dirty="0" smtClean="0"/>
              <a:t>1/2 balíčku </a:t>
            </a:r>
            <a:r>
              <a:rPr lang="cs-CZ" sz="6200" b="1" dirty="0" smtClean="0"/>
              <a:t>prášku do pečiva</a:t>
            </a:r>
            <a:r>
              <a:rPr lang="cs-CZ" sz="6200" dirty="0" smtClean="0"/>
              <a:t>﻿</a:t>
            </a:r>
          </a:p>
          <a:p>
            <a:pPr>
              <a:buNone/>
            </a:pPr>
            <a:r>
              <a:rPr lang="cs-CZ" sz="6200" dirty="0" smtClean="0"/>
              <a:t>4 ks </a:t>
            </a:r>
            <a:r>
              <a:rPr lang="cs-CZ" sz="6200" b="1" dirty="0" smtClean="0"/>
              <a:t>vajec</a:t>
            </a:r>
            <a:endParaRPr lang="cs-CZ" sz="6200" dirty="0" smtClean="0"/>
          </a:p>
          <a:p>
            <a:pPr>
              <a:buNone/>
            </a:pPr>
            <a:r>
              <a:rPr lang="cs-CZ" sz="6200" dirty="0" smtClean="0"/>
              <a:t>2 hrnky </a:t>
            </a:r>
            <a:r>
              <a:rPr lang="cs-CZ" sz="6200" b="1" dirty="0" smtClean="0"/>
              <a:t>polohrubé mouky</a:t>
            </a:r>
          </a:p>
          <a:p>
            <a:pPr>
              <a:buNone/>
            </a:pPr>
            <a:r>
              <a:rPr lang="cs-CZ" sz="6200" b="1" dirty="0" smtClean="0"/>
              <a:t>Postup:</a:t>
            </a:r>
          </a:p>
          <a:p>
            <a:r>
              <a:rPr lang="cs-CZ" sz="5600" b="1" dirty="0" smtClean="0"/>
              <a:t>Vymažeme a vysypeme bábovkovou formu Troubu předehřejeme na 180 °C. </a:t>
            </a:r>
          </a:p>
          <a:p>
            <a:r>
              <a:rPr lang="cs-CZ" sz="5600" b="1" dirty="0" smtClean="0"/>
              <a:t>Smícháme mouku s práškem do pečiva. V míse šleháme vejce s olejem, cukrem a vanilkovým cukrem asi 5 minut. Do vyšlehané hmoty  střídavě přidáváme mouku a mléko. Vše vymícháme do hladkého těsta.</a:t>
            </a:r>
          </a:p>
          <a:p>
            <a:r>
              <a:rPr lang="cs-CZ" sz="5600" b="1" dirty="0" smtClean="0"/>
              <a:t>Těsto na bábovku nalijeme do formy a pečeme v předehřáté troubě asi 45 minut. </a:t>
            </a:r>
          </a:p>
          <a:p>
            <a:r>
              <a:rPr lang="cs-CZ" sz="5600" b="1" dirty="0"/>
              <a:t>D</a:t>
            </a:r>
            <a:r>
              <a:rPr lang="cs-CZ" sz="5600" b="1" dirty="0" smtClean="0"/>
              <a:t>omácí moučník vhodný pro</a:t>
            </a:r>
            <a:r>
              <a:rPr lang="cs-CZ" sz="5600" b="1" dirty="0"/>
              <a:t> </a:t>
            </a:r>
            <a:r>
              <a:rPr lang="cs-CZ" sz="5600" b="1" dirty="0" smtClean="0"/>
              <a:t>všechny příležitosti.</a:t>
            </a:r>
          </a:p>
          <a:p>
            <a:pPr>
              <a:buNone/>
            </a:pPr>
            <a:endParaRPr lang="cs-CZ" sz="5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FF0000"/>
                </a:solidFill>
              </a:rPr>
              <a:t>suroviny:</a:t>
            </a:r>
          </a:p>
          <a:p>
            <a:pPr>
              <a:buNone/>
            </a:pPr>
            <a:r>
              <a:rPr lang="cs-CZ" sz="1400" b="1" dirty="0" smtClean="0"/>
              <a:t>1/2 hrnku </a:t>
            </a:r>
            <a:r>
              <a:rPr lang="cs-CZ" sz="1400" b="1" dirty="0" smtClean="0"/>
              <a:t>mléka</a:t>
            </a:r>
            <a:endParaRPr lang="cs-CZ" sz="1400" b="1" dirty="0" smtClean="0"/>
          </a:p>
          <a:p>
            <a:pPr>
              <a:buNone/>
            </a:pPr>
            <a:r>
              <a:rPr lang="cs-CZ" sz="1400" b="1" dirty="0" smtClean="0"/>
              <a:t>1/2 hrnku oleje</a:t>
            </a:r>
          </a:p>
          <a:p>
            <a:pPr>
              <a:buNone/>
            </a:pPr>
            <a:r>
              <a:rPr lang="cs-CZ" sz="1400" b="1" dirty="0" smtClean="0"/>
              <a:t>1 ks vanilkového cukru</a:t>
            </a:r>
          </a:p>
          <a:p>
            <a:pPr>
              <a:buNone/>
            </a:pPr>
            <a:r>
              <a:rPr lang="cs-CZ" sz="1400" b="1" dirty="0" smtClean="0"/>
              <a:t>1/2 </a:t>
            </a:r>
            <a:r>
              <a:rPr lang="cs-CZ" sz="1400" b="1" dirty="0" smtClean="0"/>
              <a:t>hrnku </a:t>
            </a:r>
            <a:r>
              <a:rPr lang="cs-CZ" sz="1400" b="1" dirty="0" smtClean="0"/>
              <a:t>cukru</a:t>
            </a:r>
            <a:endParaRPr lang="cs-CZ" sz="1400" b="1" dirty="0" smtClean="0"/>
          </a:p>
          <a:p>
            <a:pPr>
              <a:buNone/>
            </a:pPr>
            <a:r>
              <a:rPr lang="cs-CZ" sz="1400" b="1" dirty="0" smtClean="0"/>
              <a:t>1/2 balíčku prášku do </a:t>
            </a:r>
            <a:r>
              <a:rPr lang="cs-CZ" sz="1400" b="1" dirty="0" smtClean="0"/>
              <a:t>pečiva</a:t>
            </a:r>
            <a:endParaRPr lang="cs-CZ" sz="1400" b="1" dirty="0" smtClean="0"/>
          </a:p>
          <a:p>
            <a:pPr>
              <a:buNone/>
            </a:pPr>
            <a:r>
              <a:rPr lang="cs-CZ" sz="1400" b="1" dirty="0" smtClean="0"/>
              <a:t>4 ks </a:t>
            </a:r>
            <a:r>
              <a:rPr lang="cs-CZ" sz="1400" b="1" dirty="0" smtClean="0"/>
              <a:t>vajec</a:t>
            </a:r>
            <a:endParaRPr lang="cs-CZ" sz="1400" b="1" dirty="0" smtClean="0"/>
          </a:p>
          <a:p>
            <a:pPr>
              <a:buNone/>
            </a:pPr>
            <a:r>
              <a:rPr lang="cs-CZ" sz="1400" b="1" dirty="0" smtClean="0"/>
              <a:t>2 hrnky polohrubé mouky</a:t>
            </a:r>
          </a:p>
          <a:p>
            <a:pPr>
              <a:buNone/>
            </a:pPr>
            <a:r>
              <a:rPr lang="cs-CZ" sz="1400" b="1" dirty="0" smtClean="0"/>
              <a:t>Postup:</a:t>
            </a:r>
          </a:p>
          <a:p>
            <a:r>
              <a:rPr lang="cs-CZ" sz="1400" b="1" dirty="0" smtClean="0"/>
              <a:t>Vymažeme a vysypeme bábovkovou formu Troubu předehřejeme na 180 °C.</a:t>
            </a:r>
          </a:p>
          <a:p>
            <a:r>
              <a:rPr lang="cs-CZ" sz="1400" b="1" dirty="0" smtClean="0"/>
              <a:t>Těsto na bábovku nalijeme do formy a pečeme v předehřáté troubě asi 45 minut. </a:t>
            </a:r>
          </a:p>
          <a:p>
            <a:pPr>
              <a:buNone/>
            </a:pPr>
            <a:endParaRPr lang="cs-CZ" sz="1400" b="1" dirty="0"/>
          </a:p>
        </p:txBody>
      </p:sp>
      <p:pic>
        <p:nvPicPr>
          <p:cNvPr id="18434" name="Picture 2" descr="C:\Users\Miky\AppData\Local\Microsoft\Windows\Temporary Internet Files\Content.IE5\S19TXGR8\MC9003964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04664"/>
            <a:ext cx="1461211" cy="1612087"/>
          </a:xfrm>
          <a:prstGeom prst="rect">
            <a:avLst/>
          </a:prstGeom>
          <a:noFill/>
        </p:spPr>
      </p:pic>
      <p:pic>
        <p:nvPicPr>
          <p:cNvPr id="18435" name="Picture 3" descr="C:\Users\Miky\AppData\Local\Microsoft\Windows\Temporary Internet Files\Content.IE5\S19TXGR8\MC9001997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0"/>
            <a:ext cx="1508079" cy="1466003"/>
          </a:xfrm>
          <a:prstGeom prst="rect">
            <a:avLst/>
          </a:prstGeom>
          <a:noFill/>
        </p:spPr>
      </p:pic>
      <p:pic>
        <p:nvPicPr>
          <p:cNvPr id="18436" name="Picture 4" descr="C:\Users\Miky\AppData\Local\Microsoft\Windows\Temporary Internet Files\Content.IE5\PL9C3YWN\MC9003410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5905812"/>
            <a:ext cx="1192047" cy="952188"/>
          </a:xfrm>
          <a:prstGeom prst="rect">
            <a:avLst/>
          </a:prstGeom>
          <a:noFill/>
        </p:spPr>
      </p:pic>
      <p:pic>
        <p:nvPicPr>
          <p:cNvPr id="18437" name="Picture 5" descr="C:\Users\Miky\AppData\Local\Microsoft\Windows\Temporary Internet Files\Content.IE5\LVP6JSNB\MM90033700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5517232"/>
            <a:ext cx="1045840" cy="104584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http://ekucharka.net/pomazanka-z-krabich-tycek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www.microsoft</a:t>
            </a:r>
            <a:r>
              <a:rPr lang="cs-CZ" dirty="0">
                <a:hlinkClick r:id="rId3"/>
              </a:rPr>
              <a:t>.</a:t>
            </a:r>
            <a:r>
              <a:rPr lang="cs-CZ" dirty="0" smtClean="0">
                <a:hlinkClick r:id="rId3"/>
              </a:rPr>
              <a:t>office.com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173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Jak připravit recept?</vt:lpstr>
      <vt:lpstr>Ukázka receptu</vt:lpstr>
      <vt:lpstr>Vytvoř recept na dětskou oslavu</vt:lpstr>
      <vt:lpstr>Vyber správný recept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31</cp:revision>
  <dcterms:created xsi:type="dcterms:W3CDTF">2011-06-20T10:40:08Z</dcterms:created>
  <dcterms:modified xsi:type="dcterms:W3CDTF">2013-06-18T13:22:15Z</dcterms:modified>
</cp:coreProperties>
</file>