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9" r:id="rId5"/>
    <p:sldId id="262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VY_32_INOVACE_15_Dopis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-office.com/" TargetMode="External"/><Relationship Id="rId2" Type="http://schemas.openxmlformats.org/officeDocument/2006/relationships/hyperlink" Target="http://www.zsbreznik.cz/download2.php?id=10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42929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Český jazyk-slohový výcvik-Dopis</a:t>
            </a:r>
          </a:p>
          <a:p>
            <a:r>
              <a:rPr lang="cs-CZ" smtClean="0"/>
              <a:t>Pro 2.-</a:t>
            </a:r>
            <a:r>
              <a:rPr lang="cs-CZ" dirty="0" smtClean="0"/>
              <a:t>5.ročník ZŠ</a:t>
            </a:r>
          </a:p>
          <a:p>
            <a:r>
              <a:rPr lang="cs-CZ" dirty="0" smtClean="0"/>
              <a:t>Vysvětlení osobní a úřední dopis</a:t>
            </a:r>
          </a:p>
          <a:p>
            <a:r>
              <a:rPr lang="cs-CZ" dirty="0" smtClean="0"/>
              <a:t>Ukázky osobního dopisu-rozbor</a:t>
            </a:r>
          </a:p>
          <a:p>
            <a:r>
              <a:rPr lang="cs-CZ" dirty="0" smtClean="0"/>
              <a:t>Vytvoření dopisu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patří mezi krátké psané útvary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písemná zpráva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osobní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měl být psán vlastní rukou,psaný strojově se považuje za neosobní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oslovení, jazyk  či grafická podoba závisí zcela na pisateli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                            úřední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spisovný, oslovení zdvořilé a text stručný a přehledný, </a:t>
            </a:r>
          </a:p>
          <a:p>
            <a:pPr>
              <a:buNone/>
            </a:pPr>
            <a:r>
              <a:rPr lang="cs-CZ" dirty="0" smtClean="0"/>
              <a:t>     může být psán strojově</a:t>
            </a:r>
          </a:p>
          <a:p>
            <a:pPr>
              <a:buNone/>
            </a:pPr>
            <a:r>
              <a:rPr lang="cs-CZ" dirty="0" smtClean="0"/>
              <a:t>      podléhá určitým pravidlům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26" name="Letter"/>
          <p:cNvSpPr>
            <a:spLocks noEditPoints="1" noChangeArrowheads="1"/>
          </p:cNvSpPr>
          <p:nvPr/>
        </p:nvSpPr>
        <p:spPr bwMode="auto">
          <a:xfrm rot="1378460">
            <a:off x="6143461" y="586101"/>
            <a:ext cx="2266950" cy="11334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Users\Miky\AppData\Local\Microsoft\Windows\Temporary Internet Files\Content.IE5\S19TXGR8\MC90044145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690785">
            <a:off x="1468387" y="494042"/>
            <a:ext cx="1285407" cy="86737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PL9C3YWN\MM900395752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78399">
            <a:off x="6611878" y="4346054"/>
            <a:ext cx="1744890" cy="16618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778422"/>
            <a:ext cx="8229600" cy="333916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2" name="Picture 4" descr="C:\Users\Miky\AppData\Local\Microsoft\Windows\Temporary Internet Files\Content.IE5\4Z1XTV54\MM90029703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4959"/>
            <a:ext cx="1257300" cy="771525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S19TXGR8\MM90023647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4189" y="91121"/>
            <a:ext cx="1219200" cy="1219200"/>
          </a:xfrm>
          <a:prstGeom prst="rect">
            <a:avLst/>
          </a:prstGeom>
          <a:noFill/>
        </p:spPr>
      </p:pic>
      <p:pic>
        <p:nvPicPr>
          <p:cNvPr id="2054" name="Picture 6" descr="skenování0005"/>
          <p:cNvPicPr>
            <a:picLocks noChangeAspect="1" noChangeArrowheads="1"/>
          </p:cNvPicPr>
          <p:nvPr/>
        </p:nvPicPr>
        <p:blipFill rotWithShape="1">
          <a:blip r:embed="rId4" cstate="print"/>
          <a:srcRect b="50000"/>
          <a:stretch/>
        </p:blipFill>
        <p:spPr bwMode="auto">
          <a:xfrm>
            <a:off x="-11912" y="0"/>
            <a:ext cx="9144000" cy="5191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Miky\AppData\Local\Microsoft\Windows\Temporary Internet Files\Content.IE5\PL9C3YWN\MM900365184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93358"/>
            <a:ext cx="1406649" cy="1014727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LVP6JSNB\MP9004066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472980"/>
            <a:ext cx="3685416" cy="20720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5525129"/>
            <a:ext cx="4467890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OSOBNÍ – ÚŘEDNÍ </a:t>
            </a:r>
            <a:endParaRPr lang="cs-CZ" sz="4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sobní dopis   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Oslovení--------------------</a:t>
            </a:r>
          </a:p>
          <a:p>
            <a:endParaRPr lang="cs-CZ" dirty="0" smtClean="0"/>
          </a:p>
          <a:p>
            <a:r>
              <a:rPr lang="cs-CZ" dirty="0" smtClean="0"/>
              <a:t>Obsah---------------------------------------------------------------------------------------------------------------------------------------------------------------------------------------</a:t>
            </a:r>
          </a:p>
          <a:p>
            <a:r>
              <a:rPr lang="cs-CZ" dirty="0" smtClean="0"/>
              <a:t>                    Rozloučení   -----------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----------------------</a:t>
            </a:r>
          </a:p>
          <a:p>
            <a:endParaRPr lang="cs-CZ" dirty="0" smtClean="0"/>
          </a:p>
          <a:p>
            <a:r>
              <a:rPr lang="cs-CZ" dirty="0" smtClean="0"/>
              <a:t>-------------------------------------------------------------------------------------------------------------------------------------------------------------------------------------------------------------------------------</a:t>
            </a:r>
          </a:p>
          <a:p>
            <a:r>
              <a:rPr lang="cs-CZ" dirty="0" smtClean="0"/>
              <a:t>              ---------------</a:t>
            </a:r>
            <a:endParaRPr lang="cs-CZ" dirty="0"/>
          </a:p>
        </p:txBody>
      </p:sp>
      <p:sp>
        <p:nvSpPr>
          <p:cNvPr id="19458" name="Letter"/>
          <p:cNvSpPr>
            <a:spLocks noEditPoints="1" noChangeArrowheads="1"/>
          </p:cNvSpPr>
          <p:nvPr/>
        </p:nvSpPr>
        <p:spPr bwMode="auto">
          <a:xfrm>
            <a:off x="7812360" y="1124743"/>
            <a:ext cx="1186830" cy="720081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459" name="Picture 3" descr="C:\Users\Miky\AppData\Local\Microsoft\Windows\Temporary Internet Files\Content.IE5\PL9C3YWN\MM9003652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667375"/>
            <a:ext cx="1190625" cy="1190625"/>
          </a:xfrm>
          <a:prstGeom prst="rect">
            <a:avLst/>
          </a:prstGeom>
          <a:noFill/>
        </p:spPr>
      </p:pic>
      <p:pic>
        <p:nvPicPr>
          <p:cNvPr id="19460" name="Picture 4" descr="C:\Users\Miky\AppData\Local\Microsoft\Windows\Temporary Internet Files\Content.IE5\LVP6JSNB\MC9003983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620688"/>
            <a:ext cx="697461" cy="697461"/>
          </a:xfrm>
          <a:prstGeom prst="rect">
            <a:avLst/>
          </a:prstGeom>
          <a:noFill/>
        </p:spPr>
      </p:pic>
      <p:pic>
        <p:nvPicPr>
          <p:cNvPr id="19461" name="Picture 5" descr="C:\Users\Miky\AppData\Local\Microsoft\Windows\Temporary Internet Files\Content.IE5\4Z1XTV54\MC9004124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127012" flipH="1">
            <a:off x="1100131" y="5127571"/>
            <a:ext cx="766317" cy="897302"/>
          </a:xfrm>
          <a:prstGeom prst="rect">
            <a:avLst/>
          </a:prstGeom>
          <a:noFill/>
        </p:spPr>
      </p:pic>
      <p:pic>
        <p:nvPicPr>
          <p:cNvPr id="19462" name="Picture 6" descr="C:\Users\Miky\AppData\Local\Microsoft\Windows\Temporary Internet Files\Content.IE5\S19TXGR8\MC90022963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5517232"/>
            <a:ext cx="1160505" cy="99463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zsbreznik.cz</a:t>
            </a:r>
            <a:r>
              <a:rPr lang="cs-CZ" dirty="0" smtClean="0">
                <a:hlinkClick r:id="rId2"/>
              </a:rPr>
              <a:t>/download2.php?id=105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www.microsoft-office.com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95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Dopis</vt:lpstr>
      <vt:lpstr>Prezentace aplikace PowerPoint</vt:lpstr>
      <vt:lpstr>Osobní dopis       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28</cp:revision>
  <dcterms:created xsi:type="dcterms:W3CDTF">2011-06-20T10:40:08Z</dcterms:created>
  <dcterms:modified xsi:type="dcterms:W3CDTF">2013-06-18T12:38:06Z</dcterms:modified>
</cp:coreProperties>
</file>