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64" r:id="rId6"/>
    <p:sldId id="258" r:id="rId7"/>
    <p:sldId id="259" r:id="rId8"/>
    <p:sldId id="260" r:id="rId9"/>
    <p:sldId id="263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BAE73E5-4408-467D-8DF2-BE5D855124BB}" type="datetimeFigureOut">
              <a:rPr lang="cs-CZ" smtClean="0"/>
              <a:t>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712E3A8-DEDD-4C8C-8705-50EA69C5557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183" y="764704"/>
            <a:ext cx="7467600" cy="1143000"/>
          </a:xfrm>
        </p:spPr>
        <p:txBody>
          <a:bodyPr/>
          <a:lstStyle/>
          <a:p>
            <a:pPr algn="ctr"/>
            <a:r>
              <a:rPr lang="cs-CZ" sz="4000" b="1" dirty="0" smtClean="0"/>
              <a:t>Šablona 32</a:t>
            </a:r>
            <a:endParaRPr lang="cs-CZ" sz="4000" b="1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033" y="4437063"/>
            <a:ext cx="9158033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139205" y="3244333"/>
            <a:ext cx="68756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VY_32_INOVACE_06_16_Anket</a:t>
            </a:r>
            <a:r>
              <a:rPr lang="az-Cyrl-AZ" sz="3200" b="1" dirty="0" smtClean="0"/>
              <a:t>а</a:t>
            </a:r>
            <a:endParaRPr lang="cs-CZ" sz="3200" b="1" dirty="0" smtClean="0"/>
          </a:p>
        </p:txBody>
      </p:sp>
    </p:spTree>
    <p:extLst>
      <p:ext uri="{BB962C8B-B14F-4D97-AF65-F5344CB8AC3E}">
        <p14:creationId xmlns:p14="http://schemas.microsoft.com/office/powerpoint/2010/main" val="127694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Anketa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</a:t>
            </a:r>
            <a:r>
              <a:rPr lang="cs-CZ" dirty="0" smtClean="0"/>
              <a:t>procvičovací učivo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 smtClean="0"/>
              <a:t>odpovědi na otázky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vzdělávací potřeby: </a:t>
            </a:r>
            <a:r>
              <a:rPr lang="cs-CZ" dirty="0"/>
              <a:t>dataprojektor, 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/>
              <a:t>horoskop, anketa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4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2204864"/>
            <a:ext cx="6172200" cy="2232248"/>
          </a:xfrm>
        </p:spPr>
        <p:txBody>
          <a:bodyPr>
            <a:normAutofit/>
          </a:bodyPr>
          <a:lstStyle/>
          <a:p>
            <a:pPr algn="ctr"/>
            <a:r>
              <a:rPr lang="az-Cyrl-AZ" sz="9600" dirty="0"/>
              <a:t>анкета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az-Cyrl-AZ" sz="4000" dirty="0"/>
              <a:t>Отвечай на </a:t>
            </a:r>
            <a:r>
              <a:rPr lang="az-Cyrl-AZ" sz="4000" dirty="0" smtClean="0"/>
              <a:t>вопросы</a:t>
            </a:r>
            <a:r>
              <a:rPr lang="cs-CZ" sz="4000" dirty="0" smtClean="0"/>
              <a:t>!</a:t>
            </a:r>
            <a:endParaRPr lang="cs-CZ" sz="4000" dirty="0"/>
          </a:p>
        </p:txBody>
      </p:sp>
      <p:pic>
        <p:nvPicPr>
          <p:cNvPr id="5122" name="Picture 2" descr="C:\Users\Admin\AppData\Local\Microsoft\Windows\Temporary Internet Files\Content.IE5\DNN2WEBW\MC9004375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2534368" cy="2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Admin\AppData\Local\Microsoft\Windows\Temporary Internet Files\Content.IE5\DNN2WEBW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450" y="960438"/>
            <a:ext cx="18605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Admin\AppData\Local\Microsoft\Windows\Temporary Internet Files\Content.IE5\DNN2WEBW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66" y="3573016"/>
            <a:ext cx="1035170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Admin\AppData\Local\Microsoft\Windows\Temporary Internet Files\Content.IE5\DNN2WEBW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267016"/>
            <a:ext cx="606824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11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az-Cyrl-AZ" sz="4800" b="1" dirty="0">
                <a:solidFill>
                  <a:schemeClr val="accent1">
                    <a:lumMod val="75000"/>
                  </a:schemeClr>
                </a:solidFill>
              </a:rPr>
              <a:t>Скажи ......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r>
              <a:rPr lang="ru-RU" sz="4000" b="1" dirty="0"/>
              <a:t>имя</a:t>
            </a:r>
          </a:p>
          <a:p>
            <a:pPr algn="ctr"/>
            <a:r>
              <a:rPr lang="ru-RU" sz="4000" b="1" dirty="0"/>
              <a:t>фамилию</a:t>
            </a:r>
          </a:p>
          <a:p>
            <a:pPr algn="ctr"/>
            <a:r>
              <a:rPr lang="ru-RU" sz="4000" b="1" dirty="0"/>
              <a:t>отчество</a:t>
            </a:r>
          </a:p>
          <a:p>
            <a:pPr algn="ctr"/>
            <a:r>
              <a:rPr lang="ru-RU" sz="4000" b="1" dirty="0"/>
              <a:t>хобби</a:t>
            </a:r>
          </a:p>
          <a:p>
            <a:pPr algn="ctr"/>
            <a:r>
              <a:rPr lang="ru-RU" sz="4000" b="1" dirty="0"/>
              <a:t>любимый мультфильм</a:t>
            </a:r>
          </a:p>
          <a:p>
            <a:pPr algn="ctr"/>
            <a:r>
              <a:rPr lang="ru-RU" sz="4000" b="1" dirty="0"/>
              <a:t>любимый фильм</a:t>
            </a:r>
          </a:p>
          <a:p>
            <a:pPr algn="ctr"/>
            <a:r>
              <a:rPr lang="ru-RU" sz="4000" b="1" dirty="0"/>
              <a:t>дата </a:t>
            </a:r>
            <a:r>
              <a:rPr lang="ru-RU" sz="4000" b="1" dirty="0" smtClean="0"/>
              <a:t>рождения</a:t>
            </a:r>
            <a:endParaRPr lang="ru-RU" sz="4000" b="1" dirty="0"/>
          </a:p>
        </p:txBody>
      </p:sp>
      <p:pic>
        <p:nvPicPr>
          <p:cNvPr id="6146" name="Picture 2" descr="C:\Users\Admin\AppData\Local\Microsoft\Windows\Temporary Internet Files\Content.IE5\BH2YY3PZ\MC90043756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36912"/>
            <a:ext cx="2575942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Admin\AppData\Local\Microsoft\Windows\Temporary Internet Files\Content.IE5\QIBMB860\MC90043756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18736"/>
            <a:ext cx="2643028" cy="22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51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0736J39Y\MC900200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478"/>
            <a:ext cx="1827886" cy="1442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5044" y="246185"/>
            <a:ext cx="7467600" cy="922114"/>
          </a:xfrm>
        </p:spPr>
        <p:txBody>
          <a:bodyPr/>
          <a:lstStyle/>
          <a:p>
            <a:pPr algn="ctr"/>
            <a:r>
              <a:rPr lang="az-Cyrl-AZ" sz="4000" b="1" dirty="0">
                <a:solidFill>
                  <a:schemeClr val="accent3"/>
                </a:solidFill>
              </a:rPr>
              <a:t>Знаки зодиака:</a:t>
            </a:r>
            <a:endParaRPr lang="cs-CZ" sz="4000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>
            <a:noAutofit/>
          </a:bodyPr>
          <a:lstStyle/>
          <a:p>
            <a:pPr algn="ctr"/>
            <a:r>
              <a:rPr lang="ru-RU" b="1" dirty="0"/>
              <a:t>козерог (22.12.-20.1.)</a:t>
            </a:r>
          </a:p>
          <a:p>
            <a:pPr algn="ctr"/>
            <a:r>
              <a:rPr lang="ru-RU" b="1" dirty="0"/>
              <a:t>дева (23.8.-22.9.)</a:t>
            </a:r>
          </a:p>
          <a:p>
            <a:pPr algn="ctr"/>
            <a:r>
              <a:rPr lang="ru-RU" b="1" dirty="0"/>
              <a:t>лев (23.7.-22.8.)</a:t>
            </a:r>
          </a:p>
          <a:p>
            <a:pPr algn="ctr"/>
            <a:r>
              <a:rPr lang="ru-RU" b="1" dirty="0"/>
              <a:t>бык, телец (21.4.-21.5.)</a:t>
            </a:r>
          </a:p>
          <a:p>
            <a:pPr algn="ctr"/>
            <a:r>
              <a:rPr lang="ru-RU" b="1" dirty="0"/>
              <a:t>баран (21.3.-20.4.)</a:t>
            </a:r>
          </a:p>
          <a:p>
            <a:pPr algn="ctr"/>
            <a:r>
              <a:rPr lang="ru-RU" b="1" dirty="0"/>
              <a:t>близнецы (22.5.-21.6.)</a:t>
            </a:r>
          </a:p>
          <a:p>
            <a:pPr algn="ctr"/>
            <a:r>
              <a:rPr lang="ru-RU" b="1" dirty="0"/>
              <a:t>рак (22.6.-22.7.)</a:t>
            </a:r>
          </a:p>
          <a:p>
            <a:pPr algn="ctr"/>
            <a:r>
              <a:rPr lang="ru-RU" b="1" dirty="0"/>
              <a:t>весы (23.9.-23.10.)</a:t>
            </a:r>
          </a:p>
          <a:p>
            <a:pPr algn="ctr"/>
            <a:r>
              <a:rPr lang="ru-RU" b="1" dirty="0"/>
              <a:t>скорпион (24.10.-22.11.)</a:t>
            </a:r>
          </a:p>
          <a:p>
            <a:pPr algn="ctr"/>
            <a:r>
              <a:rPr lang="ru-RU" b="1" dirty="0"/>
              <a:t>стрелок (23.11.-21.12.)</a:t>
            </a:r>
          </a:p>
          <a:p>
            <a:pPr algn="ctr"/>
            <a:r>
              <a:rPr lang="ru-RU" b="1" dirty="0"/>
              <a:t>водолей (21.1.-20.2.)</a:t>
            </a:r>
          </a:p>
          <a:p>
            <a:pPr algn="ctr"/>
            <a:r>
              <a:rPr lang="ru-RU" b="1" dirty="0"/>
              <a:t>рыбы (21.2.-20.3.)</a:t>
            </a:r>
            <a:endParaRPr lang="cs-CZ" b="1" dirty="0"/>
          </a:p>
        </p:txBody>
      </p:sp>
      <p:pic>
        <p:nvPicPr>
          <p:cNvPr id="1026" name="Picture 2" descr="C:\Users\Admin\AppData\Local\Microsoft\Windows\Temporary Internet Files\Content.IE5\BH2YY3PZ\MC900200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6632"/>
            <a:ext cx="1827212" cy="144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QIBMB860\MC9002005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4899" y="1340768"/>
            <a:ext cx="1826971" cy="1442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DNN2WEBW\MC9002005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835" y="2564904"/>
            <a:ext cx="1827886" cy="1442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BH2YY3PZ\MC9002005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3883975"/>
            <a:ext cx="1827213" cy="1443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QIBMB860\MC9002005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120" y="484152"/>
            <a:ext cx="1827886" cy="1442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DNN2WEBW\MC9002005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505" y="5307896"/>
            <a:ext cx="1826971" cy="1442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0736J39Y\MC90020057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442" y="1927075"/>
            <a:ext cx="1827886" cy="1442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BH2YY3PZ\MC90031219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4" y="5033772"/>
            <a:ext cx="1827886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QIBMB860\MC90031219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16566"/>
            <a:ext cx="1282903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7750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980728"/>
            <a:ext cx="7467600" cy="4873752"/>
          </a:xfrm>
        </p:spPr>
        <p:txBody>
          <a:bodyPr>
            <a:normAutofit lnSpcReduction="10000"/>
          </a:bodyPr>
          <a:lstStyle/>
          <a:p>
            <a:pPr algn="ctr"/>
            <a:r>
              <a:rPr lang="ru-RU" sz="3600" b="1" dirty="0"/>
              <a:t>знак зодиака</a:t>
            </a:r>
          </a:p>
          <a:p>
            <a:pPr algn="ctr"/>
            <a:r>
              <a:rPr lang="ru-RU" sz="3600" b="1" dirty="0"/>
              <a:t>что </a:t>
            </a:r>
            <a:r>
              <a:rPr lang="ru-RU" sz="3600" b="1" dirty="0"/>
              <a:t>любишь </a:t>
            </a:r>
            <a:r>
              <a:rPr lang="ru-RU" sz="3600" b="1" dirty="0"/>
              <a:t>кушать?</a:t>
            </a:r>
          </a:p>
          <a:p>
            <a:pPr algn="ctr"/>
            <a:r>
              <a:rPr lang="ru-RU" sz="3600" b="1" dirty="0"/>
              <a:t>цвет глаз</a:t>
            </a:r>
          </a:p>
          <a:p>
            <a:pPr algn="ctr"/>
            <a:r>
              <a:rPr lang="ru-RU" sz="3600" b="1" dirty="0"/>
              <a:t>дата рождения</a:t>
            </a:r>
          </a:p>
          <a:p>
            <a:pPr algn="ctr"/>
            <a:r>
              <a:rPr lang="ru-RU" sz="3600" b="1" dirty="0"/>
              <a:t>кто ты по восточному календарю?</a:t>
            </a:r>
          </a:p>
          <a:p>
            <a:pPr algn="ctr"/>
            <a:r>
              <a:rPr lang="ru-RU" sz="3600" b="1" dirty="0"/>
              <a:t>любимый праздник</a:t>
            </a:r>
          </a:p>
          <a:p>
            <a:pPr algn="ctr"/>
            <a:r>
              <a:rPr lang="ru-RU" sz="3600" b="1" dirty="0"/>
              <a:t>ты мужчина или женщина?</a:t>
            </a:r>
            <a:endParaRPr lang="cs-CZ" sz="36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604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268760"/>
            <a:ext cx="7920880" cy="4873752"/>
          </a:xfrm>
        </p:spPr>
        <p:txBody>
          <a:bodyPr>
            <a:normAutofit/>
          </a:bodyPr>
          <a:lstStyle/>
          <a:p>
            <a:pPr algn="ctr"/>
            <a:r>
              <a:rPr lang="ru-RU" sz="4400" b="1" dirty="0"/>
              <a:t>Ты куришь?</a:t>
            </a:r>
          </a:p>
          <a:p>
            <a:pPr algn="ctr"/>
            <a:r>
              <a:rPr lang="ru-RU" sz="4400" b="1" dirty="0"/>
              <a:t>Ты пьёшь алкоголь?</a:t>
            </a:r>
          </a:p>
          <a:p>
            <a:pPr algn="ctr"/>
            <a:r>
              <a:rPr lang="ru-RU" sz="4400" b="1" dirty="0"/>
              <a:t>Ты </a:t>
            </a:r>
            <a:r>
              <a:rPr lang="ru-RU" sz="4400" b="1" dirty="0" smtClean="0"/>
              <a:t>принимаешь </a:t>
            </a:r>
            <a:r>
              <a:rPr lang="ru-RU" sz="4400" b="1" dirty="0"/>
              <a:t>наркотики?</a:t>
            </a:r>
          </a:p>
          <a:p>
            <a:pPr algn="ctr"/>
            <a:r>
              <a:rPr lang="ru-RU" sz="4400" b="1" dirty="0"/>
              <a:t>Ты режёшь вены?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8284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az-Cyrl-AZ" sz="4000" b="1" dirty="0">
                <a:solidFill>
                  <a:schemeClr val="accent1">
                    <a:lumMod val="75000"/>
                  </a:schemeClr>
                </a:solidFill>
              </a:rPr>
              <a:t>Плохие привычки:</a:t>
            </a:r>
            <a:r>
              <a:rPr lang="az-Cyrl-AZ" dirty="0"/>
              <a:t/>
            </a:r>
            <a:br>
              <a:rPr lang="az-Cyrl-A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/>
          <a:lstStyle/>
          <a:p>
            <a:pPr algn="ctr"/>
            <a:r>
              <a:rPr lang="ru-RU" sz="4000" b="1" dirty="0"/>
              <a:t>Ты грызёшь ногти?</a:t>
            </a:r>
          </a:p>
          <a:p>
            <a:pPr algn="ctr"/>
            <a:r>
              <a:rPr lang="ru-RU" sz="4000" b="1" dirty="0"/>
              <a:t>Ты ковыряешь в носу?</a:t>
            </a:r>
          </a:p>
          <a:p>
            <a:pPr algn="ctr"/>
            <a:r>
              <a:rPr lang="ru-RU" sz="4000" b="1" dirty="0"/>
              <a:t>Ты грызёшь ручку?</a:t>
            </a:r>
          </a:p>
          <a:p>
            <a:endParaRPr lang="cs-CZ" dirty="0"/>
          </a:p>
        </p:txBody>
      </p:sp>
      <p:pic>
        <p:nvPicPr>
          <p:cNvPr id="4098" name="Picture 2" descr="C:\Users\Admin\AppData\Local\Microsoft\Windows\Temporary Internet Files\Content.IE5\QIBMB860\MC9004361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163" y="4538663"/>
            <a:ext cx="13843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7440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7467600" cy="1368152"/>
          </a:xfrm>
        </p:spPr>
        <p:txBody>
          <a:bodyPr>
            <a:normAutofit fontScale="90000"/>
          </a:bodyPr>
          <a:lstStyle/>
          <a:p>
            <a:pPr algn="ctr"/>
            <a:r>
              <a:rPr lang="az-Cyrl-AZ" sz="4400" b="1" dirty="0">
                <a:solidFill>
                  <a:schemeClr val="accent1">
                    <a:lumMod val="75000"/>
                  </a:schemeClr>
                </a:solidFill>
              </a:rPr>
              <a:t>Твоё </a:t>
            </a:r>
            <a:r>
              <a:rPr lang="az-Cyrl-AZ" sz="4400" b="1" dirty="0" smtClean="0">
                <a:solidFill>
                  <a:schemeClr val="accent1">
                    <a:lumMod val="75000"/>
                  </a:schemeClr>
                </a:solidFill>
              </a:rPr>
              <a:t>любимое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 (</a:t>
            </a:r>
            <a:r>
              <a:rPr lang="az-Cyrl-AZ" sz="4400" b="1" dirty="0">
                <a:solidFill>
                  <a:schemeClr val="accent1">
                    <a:lumMod val="75000"/>
                  </a:schemeClr>
                </a:solidFill>
              </a:rPr>
              <a:t>-ый, -</a:t>
            </a:r>
            <a:r>
              <a:rPr lang="az-Cyrl-AZ" sz="4400" b="1" dirty="0" smtClean="0">
                <a:solidFill>
                  <a:schemeClr val="accent1">
                    <a:lumMod val="75000"/>
                  </a:schemeClr>
                </a:solidFill>
              </a:rPr>
              <a:t>ая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  <a:r>
              <a:rPr lang="az-Cyrl-AZ" dirty="0"/>
              <a:t/>
            </a:r>
            <a:br>
              <a:rPr lang="az-Cyrl-A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/>
            <a:r>
              <a:rPr lang="ru-RU" sz="4000" b="1" dirty="0"/>
              <a:t>мороженое</a:t>
            </a:r>
          </a:p>
          <a:p>
            <a:pPr algn="ctr"/>
            <a:r>
              <a:rPr lang="ru-RU" sz="4000" b="1" dirty="0"/>
              <a:t>певец</a:t>
            </a:r>
          </a:p>
          <a:p>
            <a:pPr algn="ctr"/>
            <a:r>
              <a:rPr lang="ru-RU" sz="4000" b="1" dirty="0"/>
              <a:t>певица</a:t>
            </a:r>
          </a:p>
          <a:p>
            <a:pPr algn="ctr"/>
            <a:r>
              <a:rPr lang="ru-RU" sz="4000" b="1" dirty="0"/>
              <a:t>артист</a:t>
            </a:r>
          </a:p>
          <a:p>
            <a:pPr algn="ctr"/>
            <a:r>
              <a:rPr lang="ru-RU" sz="4000" b="1" dirty="0"/>
              <a:t>косметика</a:t>
            </a:r>
          </a:p>
          <a:p>
            <a:pPr algn="ctr"/>
            <a:r>
              <a:rPr lang="ru-RU" sz="4000" b="1" dirty="0"/>
              <a:t>смайлик</a:t>
            </a:r>
            <a:endParaRPr lang="cs-CZ" sz="4000" b="1" dirty="0"/>
          </a:p>
        </p:txBody>
      </p:sp>
      <p:pic>
        <p:nvPicPr>
          <p:cNvPr id="3076" name="Picture 4" descr="C:\Users\Admin\AppData\Local\Microsoft\Windows\Temporary Internet Files\Content.IE5\BH2YY3PZ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113" y="2636912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dmin\AppData\Local\Microsoft\Windows\Temporary Internet Files\Content.IE5\BH2YY3PZ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" y="2678187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1054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az-Cyrl-AZ" sz="4000" b="1" dirty="0">
                <a:solidFill>
                  <a:schemeClr val="accent1">
                    <a:lumMod val="75000"/>
                  </a:schemeClr>
                </a:solidFill>
              </a:rPr>
              <a:t>Сейчас: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/>
          <a:lstStyle/>
          <a:p>
            <a:pPr algn="ctr"/>
            <a:r>
              <a:rPr lang="ru-RU" sz="4000" b="1" dirty="0"/>
              <a:t>В чём ты одет(а)?</a:t>
            </a:r>
          </a:p>
          <a:p>
            <a:pPr algn="ctr"/>
            <a:r>
              <a:rPr lang="ru-RU" sz="4000" b="1" dirty="0"/>
              <a:t>Есть пирсинг?</a:t>
            </a:r>
          </a:p>
          <a:p>
            <a:pPr algn="ctr"/>
            <a:r>
              <a:rPr lang="ru-RU" sz="4000" b="1" dirty="0"/>
              <a:t>Любимый ник?</a:t>
            </a:r>
          </a:p>
          <a:p>
            <a:pPr algn="ctr"/>
            <a:r>
              <a:rPr lang="ru-RU" sz="4000" b="1" dirty="0"/>
              <a:t>Я умею.......</a:t>
            </a:r>
          </a:p>
          <a:p>
            <a:endParaRPr lang="ru-RU" dirty="0"/>
          </a:p>
          <a:p>
            <a:endParaRPr lang="cs-CZ" dirty="0"/>
          </a:p>
        </p:txBody>
      </p:sp>
      <p:pic>
        <p:nvPicPr>
          <p:cNvPr id="2050" name="Picture 2" descr="C:\Users\Admin\AppData\Local\Microsoft\Windows\Temporary Internet Files\Content.IE5\0736J39Y\MC90043593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29000"/>
            <a:ext cx="2048268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39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420888"/>
            <a:ext cx="7467600" cy="4053064"/>
          </a:xfrm>
        </p:spPr>
        <p:txBody>
          <a:bodyPr/>
          <a:lstStyle/>
          <a:p>
            <a:pPr algn="ctr"/>
            <a:r>
              <a:rPr lang="cs-CZ" dirty="0" smtClean="0"/>
              <a:t>Obrázky </a:t>
            </a:r>
            <a:r>
              <a:rPr lang="cs-CZ" dirty="0" err="1" smtClean="0"/>
              <a:t>Power</a:t>
            </a:r>
            <a:r>
              <a:rPr lang="cs-CZ" dirty="0" smtClean="0"/>
              <a:t> point – klipart</a:t>
            </a:r>
          </a:p>
          <a:p>
            <a:pPr algn="ctr"/>
            <a:r>
              <a:rPr lang="cs-CZ" dirty="0" smtClean="0"/>
              <a:t>NIDV – školení Olgy Fišarové</a:t>
            </a:r>
          </a:p>
          <a:p>
            <a:pPr algn="ctr"/>
            <a:r>
              <a:rPr lang="cs-CZ" i="1" dirty="0"/>
              <a:t>Translit.ru : </a:t>
            </a:r>
            <a:r>
              <a:rPr lang="az-Cyrl-AZ" i="1" dirty="0"/>
              <a:t>транслитерация - переводчик с транслита</a:t>
            </a:r>
            <a:r>
              <a:rPr lang="az-Cyrl-AZ" dirty="0"/>
              <a:t> [</a:t>
            </a:r>
            <a:r>
              <a:rPr lang="cs-CZ" dirty="0"/>
              <a:t>online]. 2002 [cit. 2011-03-29]. Www.translit.ru. Dostupné z WWW: &lt;translit.ru&gt;.</a:t>
            </a:r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1026" name="Picture 2" descr="C:\Users\Admin\AppData\Local\Microsoft\Windows\Temporary Internet Files\Content.IE5\DNN2WEBW\MC9004375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525" y="711200"/>
            <a:ext cx="1400175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562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121</TotalTime>
  <Words>285</Words>
  <Application>Microsoft Office PowerPoint</Application>
  <PresentationFormat>Předvádění na obrazovce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Šablona 32</vt:lpstr>
      <vt:lpstr>Anketa</vt:lpstr>
      <vt:lpstr>анкета</vt:lpstr>
      <vt:lpstr>Скажи ......</vt:lpstr>
      <vt:lpstr>Знаки зодиака:</vt:lpstr>
      <vt:lpstr>Prezentace aplikace PowerPoint</vt:lpstr>
      <vt:lpstr>Prezentace aplikace PowerPoint</vt:lpstr>
      <vt:lpstr>Плохие привычки: </vt:lpstr>
      <vt:lpstr>Твоё любимое (-ый, -ая) </vt:lpstr>
      <vt:lpstr>Сейчас:</vt:lpstr>
      <vt:lpstr>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анкета</dc:title>
  <dc:creator>Admin</dc:creator>
  <cp:lastModifiedBy>Admin</cp:lastModifiedBy>
  <cp:revision>31</cp:revision>
  <dcterms:created xsi:type="dcterms:W3CDTF">2011-03-29T18:05:04Z</dcterms:created>
  <dcterms:modified xsi:type="dcterms:W3CDTF">2011-11-09T19:17:49Z</dcterms:modified>
</cp:coreProperties>
</file>