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slideshow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8" r:id="rId2"/>
    <p:sldId id="257" r:id="rId3"/>
    <p:sldId id="269" r:id="rId4"/>
    <p:sldId id="258" r:id="rId5"/>
    <p:sldId id="259" r:id="rId6"/>
    <p:sldId id="260" r:id="rId7"/>
    <p:sldId id="261" r:id="rId8"/>
    <p:sldId id="262" r:id="rId9"/>
    <p:sldId id="263" r:id="rId10"/>
    <p:sldId id="264" r:id="rId11"/>
    <p:sldId id="265" r:id="rId12"/>
    <p:sldId id="267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42" d="100"/>
          <a:sy n="42" d="100"/>
        </p:scale>
        <p:origin x="-1290" y="-10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71AB46-EB56-4971-BF41-29CF1DD6F79B}" type="datetimeFigureOut">
              <a:rPr lang="cs-CZ" smtClean="0"/>
              <a:t>18.5.2013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05F7C3-34CF-4128-AAFC-5390583482F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1812610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71AB46-EB56-4971-BF41-29CF1DD6F79B}" type="datetimeFigureOut">
              <a:rPr lang="cs-CZ" smtClean="0"/>
              <a:t>18.5.2013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05F7C3-34CF-4128-AAFC-5390583482F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3497955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71AB46-EB56-4971-BF41-29CF1DD6F79B}" type="datetimeFigureOut">
              <a:rPr lang="cs-CZ" smtClean="0"/>
              <a:t>18.5.2013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05F7C3-34CF-4128-AAFC-5390583482F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1893847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71AB46-EB56-4971-BF41-29CF1DD6F79B}" type="datetimeFigureOut">
              <a:rPr lang="cs-CZ" smtClean="0"/>
              <a:t>18.5.2013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05F7C3-34CF-4128-AAFC-5390583482F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0467806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71AB46-EB56-4971-BF41-29CF1DD6F79B}" type="datetimeFigureOut">
              <a:rPr lang="cs-CZ" smtClean="0"/>
              <a:t>18.5.2013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05F7C3-34CF-4128-AAFC-5390583482F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4901243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71AB46-EB56-4971-BF41-29CF1DD6F79B}" type="datetimeFigureOut">
              <a:rPr lang="cs-CZ" smtClean="0"/>
              <a:t>18.5.2013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05F7C3-34CF-4128-AAFC-5390583482F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4644981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71AB46-EB56-4971-BF41-29CF1DD6F79B}" type="datetimeFigureOut">
              <a:rPr lang="cs-CZ" smtClean="0"/>
              <a:t>18.5.2013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05F7C3-34CF-4128-AAFC-5390583482F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459130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71AB46-EB56-4971-BF41-29CF1DD6F79B}" type="datetimeFigureOut">
              <a:rPr lang="cs-CZ" smtClean="0"/>
              <a:t>18.5.2013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05F7C3-34CF-4128-AAFC-5390583482F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6599825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71AB46-EB56-4971-BF41-29CF1DD6F79B}" type="datetimeFigureOut">
              <a:rPr lang="cs-CZ" smtClean="0"/>
              <a:t>18.5.2013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05F7C3-34CF-4128-AAFC-5390583482F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9954200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71AB46-EB56-4971-BF41-29CF1DD6F79B}" type="datetimeFigureOut">
              <a:rPr lang="cs-CZ" smtClean="0"/>
              <a:t>18.5.2013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05F7C3-34CF-4128-AAFC-5390583482F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5880534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71AB46-EB56-4971-BF41-29CF1DD6F79B}" type="datetimeFigureOut">
              <a:rPr lang="cs-CZ" smtClean="0"/>
              <a:t>18.5.2013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05F7C3-34CF-4128-AAFC-5390583482F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1302286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471AB46-EB56-4971-BF41-29CF1DD6F79B}" type="datetimeFigureOut">
              <a:rPr lang="cs-CZ" smtClean="0"/>
              <a:t>18.5.2013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905F7C3-34CF-4128-AAFC-5390583482F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8040785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8" name="Picture 4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26304" b="6725"/>
          <a:stretch/>
        </p:blipFill>
        <p:spPr bwMode="auto">
          <a:xfrm>
            <a:off x="1835696" y="332656"/>
            <a:ext cx="5472608" cy="125431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278745748"/>
              </p:ext>
            </p:extLst>
          </p:nvPr>
        </p:nvGraphicFramePr>
        <p:xfrm>
          <a:off x="1151620" y="4508634"/>
          <a:ext cx="6840760" cy="2232735"/>
        </p:xfrm>
        <a:graphic>
          <a:graphicData uri="http://schemas.openxmlformats.org/drawingml/2006/table">
            <a:tbl>
              <a:tblPr firstRow="1" bandRow="1">
                <a:tableStyleId>{0E3FDE45-AF77-4B5C-9715-49D594BDF05E}</a:tableStyleId>
              </a:tblPr>
              <a:tblGrid>
                <a:gridCol w="6840760"/>
              </a:tblGrid>
              <a:tr h="441469">
                <a:tc>
                  <a:txBody>
                    <a:bodyPr/>
                    <a:lstStyle/>
                    <a:p>
                      <a:r>
                        <a:rPr lang="cs-CZ" sz="1800" dirty="0" smtClean="0"/>
                        <a:t>Základní škola a Mateřská škola generála Pattona Dýšina,    příspěvková organizace</a:t>
                      </a:r>
                      <a:endParaRPr lang="cs-CZ" sz="18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408965">
                <a:tc>
                  <a:txBody>
                    <a:bodyPr/>
                    <a:lstStyle/>
                    <a:p>
                      <a:r>
                        <a:rPr lang="cs-CZ" dirty="0" smtClean="0"/>
                        <a:t>AUTOR:      Mgr. Lenka Rousová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408965">
                <a:tc>
                  <a:txBody>
                    <a:bodyPr/>
                    <a:lstStyle/>
                    <a:p>
                      <a:r>
                        <a:rPr lang="cs-CZ" dirty="0" smtClean="0"/>
                        <a:t>NÁZEV</a:t>
                      </a:r>
                      <a:r>
                        <a:rPr lang="cs-CZ" smtClean="0"/>
                        <a:t>:      VY_32_INOVACE_3B_02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408965">
                <a:tc>
                  <a:txBody>
                    <a:bodyPr/>
                    <a:lstStyle/>
                    <a:p>
                      <a:r>
                        <a:rPr lang="cs-CZ" dirty="0" smtClean="0"/>
                        <a:t>TÉMA:        Příroda a člověk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221257">
                <a:tc>
                  <a:txBody>
                    <a:bodyPr/>
                    <a:lstStyle/>
                    <a:p>
                      <a:r>
                        <a:rPr lang="cs-CZ" dirty="0" smtClean="0"/>
                        <a:t>ČÍSLO PROJEKTU:  </a:t>
                      </a:r>
                      <a:r>
                        <a:rPr lang="cs-CZ" i="1" dirty="0" smtClean="0"/>
                        <a:t>CZ.</a:t>
                      </a:r>
                      <a:r>
                        <a:rPr lang="cs-CZ" i="1" baseline="0" dirty="0" smtClean="0"/>
                        <a:t> 1. 07/ 1. 4. 00/ 21. 1843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</a:tbl>
          </a:graphicData>
        </a:graphic>
      </p:graphicFrame>
      <p:pic>
        <p:nvPicPr>
          <p:cNvPr id="2" name="Picture 4" descr="C:\Users\jitka\Desktop\DSC_0935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23728" y="1586971"/>
            <a:ext cx="4626171" cy="291715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19698964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Domácí mazlíčci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rmAutofit fontScale="85000" lnSpcReduction="10000"/>
          </a:bodyPr>
          <a:lstStyle/>
          <a:p>
            <a:r>
              <a:rPr lang="cs-CZ" dirty="0" smtClean="0"/>
              <a:t>Králík</a:t>
            </a:r>
          </a:p>
          <a:p>
            <a:endParaRPr lang="cs-CZ" dirty="0"/>
          </a:p>
          <a:p>
            <a:r>
              <a:rPr lang="cs-CZ" sz="1600" dirty="0"/>
              <a:t>Autorem materiálu a všech jeho částí, není-li uvedeno jinak, je Mgr. Lenka Rousová</a:t>
            </a:r>
          </a:p>
          <a:p>
            <a:r>
              <a:rPr lang="cs-CZ" dirty="0" smtClean="0"/>
              <a:t>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51858669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Seznámí </a:t>
            </a:r>
            <a:r>
              <a:rPr lang="cs-CZ" dirty="0"/>
              <a:t>děti s bližšími informacemi o </a:t>
            </a:r>
            <a:r>
              <a:rPr lang="cs-CZ" dirty="0" smtClean="0"/>
              <a:t>králících – stavba těla, strava, prostředí, ve kterém žijí. </a:t>
            </a:r>
          </a:p>
          <a:p>
            <a:pPr marL="0" indent="0">
              <a:buNone/>
            </a:pPr>
            <a:r>
              <a:rPr lang="cs-CZ" dirty="0" smtClean="0"/>
              <a:t>Vhodné pro výuku v 1. a </a:t>
            </a:r>
            <a:r>
              <a:rPr lang="cs-CZ" smtClean="0"/>
              <a:t>2. ročníku </a:t>
            </a:r>
            <a:r>
              <a:rPr lang="cs-CZ" dirty="0" smtClean="0"/>
              <a:t>ZŠ.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08031030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Jak vypadá?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Hlava – uši(dlouhé), oči, čumák, ústa, fousky</a:t>
            </a:r>
          </a:p>
          <a:p>
            <a:r>
              <a:rPr lang="cs-CZ" dirty="0" smtClean="0"/>
              <a:t>Trup</a:t>
            </a:r>
          </a:p>
          <a:p>
            <a:r>
              <a:rPr lang="cs-CZ" dirty="0" smtClean="0"/>
              <a:t>4 končetiny → tlapky </a:t>
            </a:r>
            <a:r>
              <a:rPr lang="cs-CZ" smtClean="0"/>
              <a:t>→ drápky</a:t>
            </a:r>
            <a:endParaRPr lang="cs-CZ" dirty="0" smtClean="0"/>
          </a:p>
          <a:p>
            <a:r>
              <a:rPr lang="cs-CZ" dirty="0" smtClean="0"/>
              <a:t>Ocas</a:t>
            </a:r>
          </a:p>
          <a:p>
            <a:r>
              <a:rPr lang="cs-CZ" dirty="0" smtClean="0"/>
              <a:t>Celé tělo porostlé srstí</a:t>
            </a:r>
            <a:endParaRPr lang="cs-CZ" dirty="0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32040" y="3501008"/>
            <a:ext cx="3888432" cy="291632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92305661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Co jí?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Ve volné přírodě se králík živí rostlinnou stravou</a:t>
            </a:r>
          </a:p>
          <a:p>
            <a:r>
              <a:rPr lang="cs-CZ" dirty="0" smtClean="0"/>
              <a:t>Ochočený králík může jíst seno, granule, zrní, různé druhy ořechů, zeleninu, ovoce, suché pečivo, větvičky stromů</a:t>
            </a:r>
          </a:p>
          <a:p>
            <a:endParaRPr lang="cs-CZ" dirty="0"/>
          </a:p>
          <a:p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val="309702771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Kde žije?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Králík divoký žije v lese, na loukách a místy i v horách</a:t>
            </a:r>
          </a:p>
          <a:p>
            <a:r>
              <a:rPr lang="cs-CZ" dirty="0" smtClean="0"/>
              <a:t>Králík domácí nebo zakrslý žije u člověka v domě (na zahradě) nebo na chovné stanici či na farmě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58679716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332656"/>
            <a:ext cx="8229600" cy="1143000"/>
          </a:xfrm>
        </p:spPr>
        <p:txBody>
          <a:bodyPr/>
          <a:lstStyle/>
          <a:p>
            <a:r>
              <a:rPr lang="cs-CZ" dirty="0" smtClean="0"/>
              <a:t>Plemena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endParaRPr lang="cs-CZ" dirty="0" smtClean="0"/>
          </a:p>
          <a:p>
            <a:r>
              <a:rPr lang="cs-CZ" dirty="0" smtClean="0"/>
              <a:t>Například:</a:t>
            </a:r>
          </a:p>
          <a:p>
            <a:r>
              <a:rPr lang="cs-CZ" dirty="0" smtClean="0"/>
              <a:t>Králík domácí </a:t>
            </a:r>
          </a:p>
          <a:p>
            <a:r>
              <a:rPr lang="cs-CZ" dirty="0" smtClean="0"/>
              <a:t>Králík divoký</a:t>
            </a:r>
          </a:p>
          <a:p>
            <a:r>
              <a:rPr lang="cs-CZ" dirty="0" smtClean="0"/>
              <a:t>Králík zakrslý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25081349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Králík domácí</a:t>
            </a:r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31640" y="1374428"/>
            <a:ext cx="6552728" cy="491454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29722180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Králík divoký</a:t>
            </a:r>
            <a:endParaRPr lang="cs-CZ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27784" y="1267859"/>
            <a:ext cx="4009429" cy="501387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85269124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Králík Zakrslý</a:t>
            </a:r>
            <a:endParaRPr lang="cs-CZ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07604" y="1484784"/>
            <a:ext cx="6096000" cy="4572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61239935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materiály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pPr marL="0" indent="0">
              <a:buNone/>
            </a:pPr>
            <a:r>
              <a:rPr lang="cs-CZ" dirty="0" smtClean="0"/>
              <a:t>Králík domácí</a:t>
            </a:r>
          </a:p>
          <a:p>
            <a:pPr marL="0" indent="0">
              <a:buNone/>
            </a:pPr>
            <a:r>
              <a:rPr lang="cs-CZ" dirty="0" smtClean="0"/>
              <a:t>Soubor:Kaninchen3.jpg. In: </a:t>
            </a:r>
            <a:r>
              <a:rPr lang="cs-CZ" i="1" dirty="0" err="1" smtClean="0"/>
              <a:t>Wikipedia</a:t>
            </a:r>
            <a:r>
              <a:rPr lang="cs-CZ" dirty="0" smtClean="0"/>
              <a:t>: </a:t>
            </a:r>
            <a:r>
              <a:rPr lang="cs-CZ" i="1" dirty="0" err="1" smtClean="0"/>
              <a:t>the</a:t>
            </a:r>
            <a:r>
              <a:rPr lang="cs-CZ" i="1" dirty="0" smtClean="0"/>
              <a:t> free </a:t>
            </a:r>
            <a:r>
              <a:rPr lang="cs-CZ" i="1" dirty="0" err="1" smtClean="0"/>
              <a:t>encyclopedia</a:t>
            </a:r>
            <a:r>
              <a:rPr lang="cs-CZ" dirty="0" smtClean="0"/>
              <a:t> [online]. San Francisco (CA): </a:t>
            </a:r>
            <a:r>
              <a:rPr lang="cs-CZ" dirty="0" err="1" smtClean="0"/>
              <a:t>Wikimedia</a:t>
            </a:r>
            <a:r>
              <a:rPr lang="cs-CZ" dirty="0" smtClean="0"/>
              <a:t> </a:t>
            </a:r>
            <a:r>
              <a:rPr lang="cs-CZ" dirty="0" err="1" smtClean="0"/>
              <a:t>Foundation</a:t>
            </a:r>
            <a:r>
              <a:rPr lang="cs-CZ" dirty="0" smtClean="0"/>
              <a:t>, 2001- [cit. 2012-08-13]. Dostupné z: http://cs.wikipedia.org/wiki/Soubor:Kaninchen3.jpg 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Králík divoký</a:t>
            </a:r>
          </a:p>
          <a:p>
            <a:pPr marL="0" indent="0">
              <a:buNone/>
            </a:pPr>
            <a:r>
              <a:rPr lang="cs-CZ" dirty="0" err="1" smtClean="0"/>
              <a:t>Soubor:Oryctolagus</a:t>
            </a:r>
            <a:r>
              <a:rPr lang="cs-CZ" dirty="0" smtClean="0"/>
              <a:t> cuniculus </a:t>
            </a:r>
            <a:r>
              <a:rPr lang="cs-CZ" dirty="0" err="1" smtClean="0"/>
              <a:t>Tasmania</a:t>
            </a:r>
            <a:r>
              <a:rPr lang="cs-CZ" dirty="0" smtClean="0"/>
              <a:t> 2.jpg. In: </a:t>
            </a:r>
            <a:r>
              <a:rPr lang="cs-CZ" i="1" dirty="0" err="1" smtClean="0"/>
              <a:t>Wikipedia</a:t>
            </a:r>
            <a:r>
              <a:rPr lang="cs-CZ" dirty="0" smtClean="0"/>
              <a:t>: </a:t>
            </a:r>
            <a:r>
              <a:rPr lang="cs-CZ" i="1" dirty="0" err="1" smtClean="0"/>
              <a:t>the</a:t>
            </a:r>
            <a:r>
              <a:rPr lang="cs-CZ" i="1" dirty="0" smtClean="0"/>
              <a:t> free </a:t>
            </a:r>
            <a:r>
              <a:rPr lang="cs-CZ" i="1" dirty="0" err="1" smtClean="0"/>
              <a:t>encyclopedia</a:t>
            </a:r>
            <a:r>
              <a:rPr lang="cs-CZ" dirty="0" smtClean="0"/>
              <a:t> [online]. San Francisco (CA): </a:t>
            </a:r>
            <a:r>
              <a:rPr lang="cs-CZ" dirty="0" err="1" smtClean="0"/>
              <a:t>Wikimedia</a:t>
            </a:r>
            <a:r>
              <a:rPr lang="cs-CZ" dirty="0" smtClean="0"/>
              <a:t> </a:t>
            </a:r>
            <a:r>
              <a:rPr lang="cs-CZ" dirty="0" err="1" smtClean="0"/>
              <a:t>Foundation</a:t>
            </a:r>
            <a:r>
              <a:rPr lang="cs-CZ" dirty="0" smtClean="0"/>
              <a:t>, 2001- [cit. 2012-08-13]. Dostupné z: http://cs.wikipedia.org/wiki/Soubor:Oryctolagus_cuniculus_Tasmania_2.jpg </a:t>
            </a: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9006432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1"/>
          <p:cNvSpPr txBox="1">
            <a:spLocks/>
          </p:cNvSpPr>
          <p:nvPr/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/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smtClean="0"/>
              <a:t>Použité materiály</a:t>
            </a: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Králík zakrslý</a:t>
            </a:r>
          </a:p>
          <a:p>
            <a:pPr marL="0" indent="0">
              <a:buNone/>
            </a:pPr>
            <a:r>
              <a:rPr lang="hu-HU" dirty="0" smtClean="0"/>
              <a:t>Soubor:Fickó, a gyönyörű törpe rex.JPG. In: </a:t>
            </a:r>
            <a:r>
              <a:rPr lang="hu-HU" i="1" dirty="0" smtClean="0"/>
              <a:t>Wikipedia</a:t>
            </a:r>
            <a:r>
              <a:rPr lang="hu-HU" dirty="0" smtClean="0"/>
              <a:t>: </a:t>
            </a:r>
            <a:r>
              <a:rPr lang="hu-HU" i="1" dirty="0" smtClean="0"/>
              <a:t>the free encyclopedia</a:t>
            </a:r>
            <a:r>
              <a:rPr lang="hu-HU" dirty="0" smtClean="0"/>
              <a:t> [online]. San Francisco (CA): Wikimedia Foundation, 2001- [cit. 2012-08-13]. </a:t>
            </a:r>
            <a:r>
              <a:rPr lang="hu-HU" smtClean="0"/>
              <a:t>Dostupné z: http://cs.wikipedia.org/wiki/Soubor:Fick%C3%B3,_a_gy%C3%B6ny%C3%B6r%C5%B1_t%C3%B6rpe_rex.JPG </a:t>
            </a: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10934551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327</TotalTime>
  <Words>294</Words>
  <Application>Microsoft Office PowerPoint</Application>
  <PresentationFormat>Předvádění na obrazovce (4:3)</PresentationFormat>
  <Paragraphs>45</Paragraphs>
  <Slides>12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Motiv systému Office</vt:lpstr>
      <vt:lpstr>Prezentace aplikace PowerPoint</vt:lpstr>
      <vt:lpstr>Domácí mazlíčci</vt:lpstr>
      <vt:lpstr>Anotace</vt:lpstr>
      <vt:lpstr>Jak vypadá?</vt:lpstr>
      <vt:lpstr>Co jí?</vt:lpstr>
      <vt:lpstr>Kde žije?</vt:lpstr>
      <vt:lpstr>Plemena</vt:lpstr>
      <vt:lpstr>Králík domácí</vt:lpstr>
      <vt:lpstr>Králík divoký</vt:lpstr>
      <vt:lpstr>Králík Zakrslý</vt:lpstr>
      <vt:lpstr>Použité materiály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Domácí mazlíčci</dc:title>
  <dc:creator>DOMA</dc:creator>
  <cp:lastModifiedBy>jitka</cp:lastModifiedBy>
  <cp:revision>18</cp:revision>
  <dcterms:created xsi:type="dcterms:W3CDTF">2012-08-13T12:17:02Z</dcterms:created>
  <dcterms:modified xsi:type="dcterms:W3CDTF">2013-05-18T09:43:05Z</dcterms:modified>
</cp:coreProperties>
</file>