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943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187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144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396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194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59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212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38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961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50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566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067A1-621D-4058-ABEB-BAFFA4F9A10A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231FD-7C16-42C3-9141-595EA18892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59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f/Gelbbrustara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81028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mazlíčci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Papoušek</a:t>
            </a:r>
          </a:p>
          <a:p>
            <a:endParaRPr lang="cs-CZ" dirty="0"/>
          </a:p>
          <a:p>
            <a:r>
              <a:rPr lang="cs-CZ" sz="1600" dirty="0"/>
              <a:t>Autorem materiálu a všech jeho částí, není-li uvedeno jinak, je Mgr. Lenka Rousová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58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Seznámí </a:t>
            </a:r>
            <a:r>
              <a:rPr lang="cs-CZ" dirty="0"/>
              <a:t>děti s bližšími informacemi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 </a:t>
            </a:r>
            <a:r>
              <a:rPr lang="cs-CZ" dirty="0"/>
              <a:t>papoušcích </a:t>
            </a:r>
            <a:r>
              <a:rPr lang="cs-CZ" dirty="0" smtClean="0"/>
              <a:t>– stavba těla, strava,</a:t>
            </a:r>
          </a:p>
          <a:p>
            <a:pPr marL="0" indent="0">
              <a:buNone/>
            </a:pPr>
            <a:r>
              <a:rPr lang="cs-CZ" dirty="0" smtClean="0"/>
              <a:t>prostředí, ve kterém žijí.</a:t>
            </a:r>
          </a:p>
          <a:p>
            <a:pPr marL="0" indent="0">
              <a:buNone/>
            </a:pPr>
            <a:r>
              <a:rPr lang="cs-CZ" dirty="0" smtClean="0"/>
              <a:t>Vhodné pro výuku v 1. a </a:t>
            </a:r>
            <a:r>
              <a:rPr lang="cs-CZ" smtClean="0"/>
              <a:t>2. ročníku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Hlava </a:t>
            </a:r>
            <a:r>
              <a:rPr lang="cs-CZ" smtClean="0"/>
              <a:t>– zobák, oči, </a:t>
            </a:r>
            <a:r>
              <a:rPr lang="cs-CZ" dirty="0" smtClean="0"/>
              <a:t>ušní otvory</a:t>
            </a:r>
          </a:p>
          <a:p>
            <a:r>
              <a:rPr lang="cs-CZ" dirty="0" smtClean="0"/>
              <a:t>Trup </a:t>
            </a:r>
          </a:p>
          <a:p>
            <a:r>
              <a:rPr lang="cs-CZ" dirty="0" smtClean="0"/>
              <a:t>2 </a:t>
            </a:r>
            <a:r>
              <a:rPr lang="cs-CZ" dirty="0"/>
              <a:t>k</a:t>
            </a:r>
            <a:r>
              <a:rPr lang="cs-CZ" dirty="0" smtClean="0"/>
              <a:t>ončetiny  </a:t>
            </a:r>
          </a:p>
          <a:p>
            <a:r>
              <a:rPr lang="cs-CZ" dirty="0" smtClean="0"/>
              <a:t>2 křídla</a:t>
            </a:r>
          </a:p>
          <a:p>
            <a:r>
              <a:rPr lang="cs-CZ" dirty="0" smtClean="0"/>
              <a:t>Ocas</a:t>
            </a:r>
          </a:p>
          <a:p>
            <a:r>
              <a:rPr lang="cs-CZ" dirty="0" smtClean="0"/>
              <a:t>Celé tělo je pokryté peřím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56818"/>
            <a:ext cx="2376264" cy="328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305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ím se živí?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Zrní, semínka, zelenina, ovoce, vajíčka</a:t>
            </a:r>
          </a:p>
          <a:p>
            <a:r>
              <a:rPr lang="cs-CZ" dirty="0" smtClean="0"/>
              <a:t>Na sepiových kostech si brousí zobák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702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 volné přírodě v pralesích</a:t>
            </a:r>
          </a:p>
          <a:p>
            <a:r>
              <a:rPr lang="cs-CZ" dirty="0" smtClean="0"/>
              <a:t>Ochočený u člověka nebo v ZOO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79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Asi 322 druhů</a:t>
            </a:r>
          </a:p>
          <a:p>
            <a:r>
              <a:rPr lang="cs-CZ" dirty="0" smtClean="0"/>
              <a:t>Například:</a:t>
            </a:r>
          </a:p>
          <a:p>
            <a:r>
              <a:rPr lang="cs-CZ" dirty="0" smtClean="0"/>
              <a:t>Kakadu</a:t>
            </a:r>
          </a:p>
          <a:p>
            <a:r>
              <a:rPr lang="cs-CZ" dirty="0" smtClean="0"/>
              <a:t>Ara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81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Kakadu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56452"/>
            <a:ext cx="3702248" cy="5118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78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Ara</a:t>
            </a:r>
            <a:endParaRPr lang="cs-CZ" dirty="0"/>
          </a:p>
        </p:txBody>
      </p:sp>
      <p:pic>
        <p:nvPicPr>
          <p:cNvPr id="2050" name="Picture 2" descr="Soubor:Gelbbrust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8045925" cy="544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09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Kakadu</a:t>
            </a:r>
          </a:p>
          <a:p>
            <a:pPr marL="0" indent="0">
              <a:buNone/>
            </a:pPr>
            <a:r>
              <a:rPr lang="cs-CZ" dirty="0" err="1" smtClean="0"/>
              <a:t>Soubor:Gelbbrustara.jpg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Dostupné z: http://cs.wikipedia.org/wiki/Soubor:Gelbbrustara.jpg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Ara</a:t>
            </a:r>
          </a:p>
          <a:p>
            <a:pPr marL="0" indent="0">
              <a:buNone/>
            </a:pPr>
            <a:r>
              <a:rPr lang="cs-CZ" dirty="0" err="1" smtClean="0"/>
              <a:t>Soubor:Cacatua</a:t>
            </a:r>
            <a:r>
              <a:rPr lang="cs-CZ" dirty="0" smtClean="0"/>
              <a:t> leadbeateri.jpg.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2012-08-13]. </a:t>
            </a:r>
            <a:r>
              <a:rPr lang="cs-CZ" smtClean="0"/>
              <a:t>Dostupné z: http://cs.wikipedia.org/wiki/Soubor:Cacatua_leadbeateri.jpg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41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201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Domácí mazlíčci</vt:lpstr>
      <vt:lpstr>Anotace</vt:lpstr>
      <vt:lpstr>Jak vypadá?</vt:lpstr>
      <vt:lpstr>Čím se živí?</vt:lpstr>
      <vt:lpstr>Kde žije?</vt:lpstr>
      <vt:lpstr>Plemena</vt:lpstr>
      <vt:lpstr>Kakadu</vt:lpstr>
      <vt:lpstr>Ara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mazlíčci</dc:title>
  <dc:creator>DOMA</dc:creator>
  <cp:lastModifiedBy>jitka</cp:lastModifiedBy>
  <cp:revision>16</cp:revision>
  <dcterms:created xsi:type="dcterms:W3CDTF">2012-08-13T12:17:10Z</dcterms:created>
  <dcterms:modified xsi:type="dcterms:W3CDTF">2013-05-18T09:43:38Z</dcterms:modified>
</cp:coreProperties>
</file>