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7" r:id="rId3"/>
    <p:sldId id="270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94711" autoAdjust="0"/>
  </p:normalViewPr>
  <p:slideViewPr>
    <p:cSldViewPr>
      <p:cViewPr varScale="1">
        <p:scale>
          <a:sx n="45" d="100"/>
          <a:sy n="45" d="100"/>
        </p:scale>
        <p:origin x="-120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9BA28-3F99-486E-B116-D1A48B68BE44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779C1-D9A3-4FA5-92AA-BC9A6155170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37643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9BA28-3F99-486E-B116-D1A48B68BE44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779C1-D9A3-4FA5-92AA-BC9A6155170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82891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9BA28-3F99-486E-B116-D1A48B68BE44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779C1-D9A3-4FA5-92AA-BC9A6155170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63083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9BA28-3F99-486E-B116-D1A48B68BE44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779C1-D9A3-4FA5-92AA-BC9A6155170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0021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9BA28-3F99-486E-B116-D1A48B68BE44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779C1-D9A3-4FA5-92AA-BC9A6155170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1089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9BA28-3F99-486E-B116-D1A48B68BE44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779C1-D9A3-4FA5-92AA-BC9A6155170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93482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9BA28-3F99-486E-B116-D1A48B68BE44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779C1-D9A3-4FA5-92AA-BC9A6155170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23294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9BA28-3F99-486E-B116-D1A48B68BE44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779C1-D9A3-4FA5-92AA-BC9A6155170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864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9BA28-3F99-486E-B116-D1A48B68BE44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779C1-D9A3-4FA5-92AA-BC9A6155170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90283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9BA28-3F99-486E-B116-D1A48B68BE44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779C1-D9A3-4FA5-92AA-BC9A6155170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52889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9BA28-3F99-486E-B116-D1A48B68BE44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779C1-D9A3-4FA5-92AA-BC9A6155170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18377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79BA28-3F99-486E-B116-D1A48B68BE44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1779C1-D9A3-4FA5-92AA-BC9A6155170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19923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4429879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Lenka Rousová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VY_32_INOVACE_3B_04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Příroda a člověk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98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Domácí mazlíčci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Pes</a:t>
            </a:r>
          </a:p>
          <a:p>
            <a:endParaRPr lang="cs-CZ" dirty="0"/>
          </a:p>
          <a:p>
            <a:r>
              <a:rPr lang="cs-CZ" sz="1600" dirty="0"/>
              <a:t>Autorem materiálu a všech jeho částí, není-li uvedeno jinak, je Mgr. Lenka Rousová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6116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Seznámí </a:t>
            </a:r>
            <a:r>
              <a:rPr lang="cs-CZ" dirty="0"/>
              <a:t>děti s bližšími informacemi o </a:t>
            </a:r>
            <a:r>
              <a:rPr lang="cs-CZ" dirty="0" smtClean="0"/>
              <a:t>psech – stavba těla, strava, prostředí, ve kterém žijí. </a:t>
            </a:r>
          </a:p>
          <a:p>
            <a:pPr marL="0" indent="0">
              <a:buNone/>
            </a:pPr>
            <a:r>
              <a:rPr lang="cs-CZ" dirty="0" smtClean="0"/>
              <a:t>Vhodné pro výuku v 1. a </a:t>
            </a:r>
            <a:r>
              <a:rPr lang="cs-CZ" smtClean="0"/>
              <a:t>2. ročníku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0310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vypadá?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Hlava – uši, oči, ústa, čenich</a:t>
            </a:r>
          </a:p>
          <a:p>
            <a:r>
              <a:rPr lang="cs-CZ" dirty="0" smtClean="0"/>
              <a:t>4 končetiny  - tlapky, drápky</a:t>
            </a:r>
          </a:p>
          <a:p>
            <a:r>
              <a:rPr lang="cs-CZ" dirty="0" smtClean="0"/>
              <a:t>Trup</a:t>
            </a:r>
          </a:p>
          <a:p>
            <a:r>
              <a:rPr lang="cs-CZ" dirty="0" smtClean="0"/>
              <a:t>Ocas</a:t>
            </a:r>
            <a:endParaRPr lang="cs-CZ" dirty="0"/>
          </a:p>
          <a:p>
            <a:r>
              <a:rPr lang="cs-CZ" dirty="0" smtClean="0"/>
              <a:t>Celé tělo je porostlé srstí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4437112"/>
            <a:ext cx="3744416" cy="2218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295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Čím se živí?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přírodě jí pes nejčastěji maso , loví ostatní živočichy.</a:t>
            </a:r>
          </a:p>
          <a:p>
            <a:r>
              <a:rPr lang="cs-CZ" dirty="0" smtClean="0"/>
              <a:t>Pes domácí jí maso, které mu dá člověk,   častěji ale granule.</a:t>
            </a:r>
          </a:p>
        </p:txBody>
      </p:sp>
    </p:spTree>
    <p:extLst>
      <p:ext uri="{BB962C8B-B14F-4D97-AF65-F5344CB8AC3E}">
        <p14:creationId xmlns:p14="http://schemas.microsoft.com/office/powerpoint/2010/main" val="2041252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žije?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volné přírodě žije v lesích nebo v horách</a:t>
            </a:r>
          </a:p>
          <a:p>
            <a:r>
              <a:rPr lang="cs-CZ" dirty="0" smtClean="0"/>
              <a:t>Pes domácí u člověka</a:t>
            </a:r>
          </a:p>
          <a:p>
            <a:r>
              <a:rPr lang="cs-CZ" dirty="0" smtClean="0"/>
              <a:t>Zatoulaní psi se odváží do útulků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8851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dirty="0" smtClean="0"/>
              <a:t>Plemena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Existuje asi 343 plemen psů</a:t>
            </a:r>
          </a:p>
          <a:p>
            <a:r>
              <a:rPr lang="cs-CZ" smtClean="0"/>
              <a:t>Například:</a:t>
            </a:r>
            <a:endParaRPr lang="cs-CZ" dirty="0" smtClean="0"/>
          </a:p>
          <a:p>
            <a:r>
              <a:rPr lang="cs-CZ" dirty="0" smtClean="0"/>
              <a:t>Pudl</a:t>
            </a:r>
          </a:p>
          <a:p>
            <a:r>
              <a:rPr lang="cs-CZ" dirty="0" smtClean="0"/>
              <a:t>Kokršpaněl</a:t>
            </a:r>
          </a:p>
          <a:p>
            <a:r>
              <a:rPr lang="cs-CZ" dirty="0" smtClean="0"/>
              <a:t>Jezevčík</a:t>
            </a:r>
          </a:p>
          <a:p>
            <a:r>
              <a:rPr lang="cs-CZ" dirty="0" smtClean="0"/>
              <a:t>Dalmatin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73277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Pudl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124744"/>
            <a:ext cx="6048672" cy="5033569"/>
          </a:xfrm>
        </p:spPr>
      </p:pic>
    </p:spTree>
    <p:extLst>
      <p:ext uri="{BB962C8B-B14F-4D97-AF65-F5344CB8AC3E}">
        <p14:creationId xmlns:p14="http://schemas.microsoft.com/office/powerpoint/2010/main" val="826838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Kokršpaněl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301628"/>
            <a:ext cx="4824536" cy="4824536"/>
          </a:xfrm>
        </p:spPr>
      </p:pic>
    </p:spTree>
    <p:extLst>
      <p:ext uri="{BB962C8B-B14F-4D97-AF65-F5344CB8AC3E}">
        <p14:creationId xmlns:p14="http://schemas.microsoft.com/office/powerpoint/2010/main" val="2515157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Jezevčík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2514" y="1600200"/>
            <a:ext cx="6318971" cy="4525963"/>
          </a:xfrm>
        </p:spPr>
      </p:pic>
    </p:spTree>
    <p:extLst>
      <p:ext uri="{BB962C8B-B14F-4D97-AF65-F5344CB8AC3E}">
        <p14:creationId xmlns:p14="http://schemas.microsoft.com/office/powerpoint/2010/main" val="3752758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Dalmatin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271517"/>
            <a:ext cx="5544616" cy="4151532"/>
          </a:xfrm>
        </p:spPr>
      </p:pic>
    </p:spTree>
    <p:extLst>
      <p:ext uri="{BB962C8B-B14F-4D97-AF65-F5344CB8AC3E}">
        <p14:creationId xmlns:p14="http://schemas.microsoft.com/office/powerpoint/2010/main" val="34165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Tělo psa</a:t>
            </a:r>
          </a:p>
          <a:p>
            <a:pPr marL="0" indent="0">
              <a:buNone/>
            </a:pPr>
            <a:r>
              <a:rPr lang="cs-CZ" dirty="0" err="1" smtClean="0"/>
              <a:t>Soubor:Pointer</a:t>
            </a:r>
            <a:r>
              <a:rPr lang="cs-CZ" dirty="0" smtClean="0"/>
              <a:t> (PSF).</a:t>
            </a:r>
            <a:r>
              <a:rPr lang="cs-CZ" dirty="0" err="1" smtClean="0"/>
              <a:t>png</a:t>
            </a:r>
            <a:r>
              <a:rPr lang="cs-CZ" dirty="0" smtClean="0"/>
              <a:t>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2012-08-13]. Dostupné z: http://cs.wikipedia.org/wiki/Soubor:Pointer_(PSF).png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Pudl</a:t>
            </a:r>
          </a:p>
          <a:p>
            <a:pPr marL="0" indent="0">
              <a:buNone/>
            </a:pPr>
            <a:r>
              <a:rPr lang="cs-CZ" dirty="0" err="1" smtClean="0"/>
              <a:t>Soubor:Pudel</a:t>
            </a:r>
            <a:r>
              <a:rPr lang="cs-CZ" dirty="0" smtClean="0"/>
              <a:t> miniatura 342.jpg.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2012-08-13]. Dostupné z: http://cs.wikipedia.org/wiki/Soubor:Pudel_miniatura_34</a:t>
            </a:r>
          </a:p>
          <a:p>
            <a:pPr marL="0" indent="0">
              <a:buNone/>
            </a:pPr>
            <a:r>
              <a:rPr lang="cs-CZ" dirty="0" smtClean="0"/>
              <a:t>2.jpg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91214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Kokršpaněl </a:t>
            </a:r>
          </a:p>
          <a:p>
            <a:pPr marL="0" indent="0">
              <a:buNone/>
            </a:pPr>
            <a:r>
              <a:rPr lang="cs-CZ" dirty="0" err="1" smtClean="0"/>
              <a:t>Soubor:AmericanCockerSpaniel</a:t>
            </a:r>
            <a:r>
              <a:rPr lang="cs-CZ" dirty="0" smtClean="0"/>
              <a:t> wb.jpg.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2012-08-13]. Dostupné z: http://cs.wikipedia.org/wiki/Soubor:AmericanCockerSpaniel_wb.jpg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Jezevčík</a:t>
            </a:r>
          </a:p>
          <a:p>
            <a:pPr marL="0" indent="0">
              <a:buNone/>
            </a:pPr>
            <a:r>
              <a:rPr lang="cs-CZ" dirty="0" err="1" smtClean="0"/>
              <a:t>Soubor:Langhaardackel</a:t>
            </a:r>
            <a:r>
              <a:rPr lang="cs-CZ" dirty="0" smtClean="0"/>
              <a:t> </a:t>
            </a:r>
            <a:r>
              <a:rPr lang="cs-CZ" dirty="0" err="1" smtClean="0"/>
              <a:t>merlin</a:t>
            </a:r>
            <a:r>
              <a:rPr lang="cs-CZ" dirty="0" smtClean="0"/>
              <a:t> 2005.jpg.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2012-08-13]. Dostupné z: http://cs.wikipedia.org/wiki/Soubor:Langhaardackel_merlin_2005.jpg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086296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Dalmatin</a:t>
            </a:r>
          </a:p>
          <a:p>
            <a:pPr marL="0" indent="0">
              <a:buNone/>
            </a:pPr>
            <a:r>
              <a:rPr lang="cs-CZ" dirty="0" err="1" smtClean="0"/>
              <a:t>Soubor:Dalmatiner</a:t>
            </a:r>
            <a:r>
              <a:rPr lang="cs-CZ" dirty="0" smtClean="0"/>
              <a:t> 2.jpg.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2012-08-13]. Dostupné z: http://cs.wikipedia.org/wiki/Soubor:Dalmatiner_2.jpg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8863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268</TotalTime>
  <Words>346</Words>
  <Application>Microsoft Office PowerPoint</Application>
  <PresentationFormat>Předvádění na obrazovce (4:3)</PresentationFormat>
  <Paragraphs>54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Domácí mazlíčci</vt:lpstr>
      <vt:lpstr>Anotace</vt:lpstr>
      <vt:lpstr>Jak vypadá?</vt:lpstr>
      <vt:lpstr>Čím se živí?</vt:lpstr>
      <vt:lpstr>Kde žije?</vt:lpstr>
      <vt:lpstr>Plemena</vt:lpstr>
      <vt:lpstr>Pudl</vt:lpstr>
      <vt:lpstr>Kokršpaněl</vt:lpstr>
      <vt:lpstr>Jezevčík</vt:lpstr>
      <vt:lpstr>Dalmatin</vt:lpstr>
      <vt:lpstr>Použité materiály</vt:lpstr>
      <vt:lpstr>Použité materiály</vt:lpstr>
      <vt:lpstr>Použité materiály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Domácí mazlíčci</dc:title>
  <dc:creator>DOMA</dc:creator>
  <cp:lastModifiedBy>jitka</cp:lastModifiedBy>
  <cp:revision>21</cp:revision>
  <dcterms:created xsi:type="dcterms:W3CDTF">2012-08-13T12:13:13Z</dcterms:created>
  <dcterms:modified xsi:type="dcterms:W3CDTF">2013-05-18T09:44:13Z</dcterms:modified>
</cp:coreProperties>
</file>