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62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996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947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52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7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268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457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525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255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339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49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610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2D578-E621-41ED-8D31-D2C7DA0B60F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B7CCA-B833-4D9B-9B74-61E8833351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855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3036926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VY_32_INOVACE_3B_06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Příroda a člověk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Hospodářská zvířata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Spojování</a:t>
            </a:r>
          </a:p>
          <a:p>
            <a:endParaRPr lang="cs-CZ" dirty="0"/>
          </a:p>
          <a:p>
            <a:r>
              <a:rPr lang="cs-CZ" sz="1600" dirty="0"/>
              <a:t>Autorem materiálu a všech jeho částí, není-li uvedeno jinak, je Mgr. Lenka Rousová</a:t>
            </a:r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0557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Spojování, </a:t>
            </a:r>
            <a:r>
              <a:rPr lang="cs-CZ" dirty="0"/>
              <a:t>které otestuje </a:t>
            </a:r>
            <a:r>
              <a:rPr lang="cs-CZ" dirty="0" smtClean="0"/>
              <a:t>znalost užitku </a:t>
            </a:r>
          </a:p>
          <a:p>
            <a:pPr marL="0" indent="0">
              <a:buNone/>
            </a:pPr>
            <a:r>
              <a:rPr lang="cs-CZ" dirty="0" smtClean="0"/>
              <a:t>z hospodářských </a:t>
            </a:r>
            <a:r>
              <a:rPr lang="cs-CZ" dirty="0"/>
              <a:t>zvířat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Vhodné pro výuku v 1. a 2. ročníku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7667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Co nám dávají tato zvířata?</a:t>
            </a:r>
          </a:p>
          <a:p>
            <a:pPr algn="ctr"/>
            <a:r>
              <a:rPr lang="cs-CZ" dirty="0" smtClean="0"/>
              <a:t>Spojte.</a:t>
            </a:r>
            <a:endParaRPr lang="cs-CZ" dirty="0"/>
          </a:p>
        </p:txBody>
      </p:sp>
      <p:pic>
        <p:nvPicPr>
          <p:cNvPr id="1026" name="Picture 2" descr="C:\Users\DOMA\AppData\Local\Microsoft\Windows\Temporary Internet Files\Content.IE5\80CGQPJQ\MC9003448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3002"/>
            <a:ext cx="1810512" cy="112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OMA\AppData\Local\Microsoft\Windows\Temporary Internet Files\Content.IE5\34UHIHVC\MC9003264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23002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539552" y="5013176"/>
            <a:ext cx="1656184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Mléko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2710104" y="5013176"/>
            <a:ext cx="1656184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Kůže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4885692" y="5013176"/>
            <a:ext cx="1656184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7092280" y="5013176"/>
            <a:ext cx="1656184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Štětiny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8628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Co nám dávají tato zvířata?</a:t>
            </a:r>
          </a:p>
          <a:p>
            <a:pPr algn="ctr"/>
            <a:r>
              <a:rPr lang="cs-CZ" dirty="0" smtClean="0"/>
              <a:t>Spojte.</a:t>
            </a:r>
            <a:endParaRPr lang="cs-CZ" dirty="0"/>
          </a:p>
        </p:txBody>
      </p:sp>
      <p:pic>
        <p:nvPicPr>
          <p:cNvPr id="2050" name="Picture 2" descr="C:\Users\DOMA\AppData\Local\Microsoft\Windows\Temporary Internet Files\Content.IE5\U962FHB0\MC9003265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3003"/>
            <a:ext cx="1821485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 5"/>
          <p:cNvSpPr/>
          <p:nvPr/>
        </p:nvSpPr>
        <p:spPr>
          <a:xfrm>
            <a:off x="539552" y="5013176"/>
            <a:ext cx="1656184" cy="100811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Peří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2699792" y="5013176"/>
            <a:ext cx="1656184" cy="100811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7092280" y="5013176"/>
            <a:ext cx="1656184" cy="100811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Vlna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4825896" y="5013176"/>
            <a:ext cx="1656184" cy="100811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Vejce</a:t>
            </a:r>
            <a:endParaRPr lang="cs-CZ" dirty="0"/>
          </a:p>
        </p:txBody>
      </p:sp>
      <p:pic>
        <p:nvPicPr>
          <p:cNvPr id="10" name="Picture 2" descr="C:\Users\DOMA\AppData\Local\Microsoft\Windows\Temporary Internet Files\Content.IE5\80CGQPJQ\MC9003190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349" y="1123003"/>
            <a:ext cx="1836115" cy="162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452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Co nám dávají tato zvířata?</a:t>
            </a:r>
          </a:p>
          <a:p>
            <a:pPr algn="ctr"/>
            <a:r>
              <a:rPr lang="cs-CZ" dirty="0" smtClean="0"/>
              <a:t>Spojte.</a:t>
            </a:r>
            <a:endParaRPr lang="cs-CZ" dirty="0"/>
          </a:p>
        </p:txBody>
      </p:sp>
      <p:pic>
        <p:nvPicPr>
          <p:cNvPr id="3075" name="Picture 3" descr="C:\Users\DOMA\AppData\Local\Microsoft\Windows\Temporary Internet Files\Content.IE5\EMJOMHK1\MC9003244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637" y="1123003"/>
            <a:ext cx="1817827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539552" y="5013176"/>
            <a:ext cx="1656184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Peří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699792" y="5013176"/>
            <a:ext cx="1656184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092280" y="5013176"/>
            <a:ext cx="1656184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Vejce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4825896" y="5013176"/>
            <a:ext cx="1656184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Mléko</a:t>
            </a:r>
            <a:endParaRPr lang="cs-CZ" dirty="0"/>
          </a:p>
        </p:txBody>
      </p:sp>
      <p:pic>
        <p:nvPicPr>
          <p:cNvPr id="9" name="Picture 3" descr="C:\Users\DOMA\AppData\Local\Microsoft\Windows\Temporary Internet Files\Content.IE5\34UHIHVC\MC9001978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3002"/>
            <a:ext cx="2266384" cy="215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262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Co nám dávají tato zvířata?</a:t>
            </a:r>
          </a:p>
          <a:p>
            <a:pPr algn="ctr"/>
            <a:r>
              <a:rPr lang="cs-CZ" dirty="0" smtClean="0"/>
              <a:t>Spojte.</a:t>
            </a:r>
            <a:endParaRPr lang="cs-CZ" dirty="0"/>
          </a:p>
        </p:txBody>
      </p:sp>
      <p:pic>
        <p:nvPicPr>
          <p:cNvPr id="4098" name="Picture 2" descr="C:\Users\DOMA\AppData\Local\Microsoft\Windows\Temporary Internet Files\Content.IE5\34UHIHVC\MC9002501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3003"/>
            <a:ext cx="2210554" cy="177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OMA\AppData\Local\Microsoft\Windows\Temporary Internet Files\Content.IE5\80CGQPJQ\MC9004345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039" y="1123003"/>
            <a:ext cx="1622425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539552" y="5013176"/>
            <a:ext cx="1656184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699792" y="5013176"/>
            <a:ext cx="1656184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Peří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092280" y="5013176"/>
            <a:ext cx="1656184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Vejce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4825896" y="5013176"/>
            <a:ext cx="1656184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Kůže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306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otevřené galerie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9504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142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Hospodářská zvířata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Hospodářská zvířata</dc:title>
  <dc:creator>DOMA</dc:creator>
  <cp:lastModifiedBy>jitka</cp:lastModifiedBy>
  <cp:revision>14</cp:revision>
  <dcterms:created xsi:type="dcterms:W3CDTF">2012-07-21T15:33:25Z</dcterms:created>
  <dcterms:modified xsi:type="dcterms:W3CDTF">2013-05-18T09:45:30Z</dcterms:modified>
</cp:coreProperties>
</file>