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62" r:id="rId6"/>
    <p:sldId id="261" r:id="rId7"/>
    <p:sldId id="263" r:id="rId8"/>
    <p:sldId id="265" r:id="rId9"/>
    <p:sldId id="269" r:id="rId10"/>
    <p:sldId id="267" r:id="rId11"/>
    <p:sldId id="268" r:id="rId12"/>
    <p:sldId id="270" r:id="rId13"/>
    <p:sldId id="271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CE7A5F-1BF5-4200-9C16-A4C7E6E8C0C9}" type="doc">
      <dgm:prSet loTypeId="urn:microsoft.com/office/officeart/2005/8/layout/vList4#1" loCatId="pictur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0E11D96-DBF0-460B-918A-4D71F7151431}">
      <dgm:prSet phldrT="[Text]"/>
      <dgm:spPr/>
      <dgm:t>
        <a:bodyPr/>
        <a:lstStyle/>
        <a:p>
          <a:r>
            <a:rPr lang="cs-CZ" dirty="0" smtClean="0"/>
            <a:t>Vznik vesmíru</a:t>
          </a:r>
          <a:endParaRPr lang="cs-CZ" dirty="0"/>
        </a:p>
      </dgm:t>
    </dgm:pt>
    <dgm:pt modelId="{31E824B7-6B42-4D16-89FF-9FA4C361EA8F}" type="parTrans" cxnId="{287B22A6-4E15-4E4F-B268-05EA449A5B13}">
      <dgm:prSet/>
      <dgm:spPr/>
      <dgm:t>
        <a:bodyPr/>
        <a:lstStyle/>
        <a:p>
          <a:endParaRPr lang="cs-CZ"/>
        </a:p>
      </dgm:t>
    </dgm:pt>
    <dgm:pt modelId="{476A575A-97F1-4D4E-85EB-DB26F5841CA8}" type="sibTrans" cxnId="{287B22A6-4E15-4E4F-B268-05EA449A5B13}">
      <dgm:prSet/>
      <dgm:spPr/>
      <dgm:t>
        <a:bodyPr/>
        <a:lstStyle/>
        <a:p>
          <a:endParaRPr lang="cs-CZ"/>
        </a:p>
      </dgm:t>
    </dgm:pt>
    <dgm:pt modelId="{2B32A01F-81D3-4960-A2DD-A5999AE98092}">
      <dgm:prSet phldrT="[Text]"/>
      <dgm:spPr/>
      <dgm:t>
        <a:bodyPr/>
        <a:lstStyle/>
        <a:p>
          <a:r>
            <a:rPr lang="cs-CZ" dirty="0" smtClean="0"/>
            <a:t>Před 15 mld. let</a:t>
          </a:r>
          <a:endParaRPr lang="cs-CZ" dirty="0"/>
        </a:p>
      </dgm:t>
    </dgm:pt>
    <dgm:pt modelId="{065EA4DA-CBB2-4DBF-BCAC-D3169F18C04A}" type="parTrans" cxnId="{8A156EB4-B151-4FA6-9F46-6C43CBE1BAE1}">
      <dgm:prSet/>
      <dgm:spPr/>
      <dgm:t>
        <a:bodyPr/>
        <a:lstStyle/>
        <a:p>
          <a:endParaRPr lang="cs-CZ"/>
        </a:p>
      </dgm:t>
    </dgm:pt>
    <dgm:pt modelId="{5EE484E9-414F-47C2-8F80-6AC757BC3A6E}" type="sibTrans" cxnId="{8A156EB4-B151-4FA6-9F46-6C43CBE1BAE1}">
      <dgm:prSet/>
      <dgm:spPr/>
      <dgm:t>
        <a:bodyPr/>
        <a:lstStyle/>
        <a:p>
          <a:endParaRPr lang="cs-CZ"/>
        </a:p>
      </dgm:t>
    </dgm:pt>
    <dgm:pt modelId="{15B3A0D8-2E83-48DC-BF88-25878E5C38E1}">
      <dgm:prSet phldrT="[Text]"/>
      <dgm:spPr/>
      <dgm:t>
        <a:bodyPr/>
        <a:lstStyle/>
        <a:p>
          <a:r>
            <a:rPr lang="cs-CZ" dirty="0" smtClean="0"/>
            <a:t>Vznik Země</a:t>
          </a:r>
          <a:endParaRPr lang="cs-CZ" dirty="0"/>
        </a:p>
      </dgm:t>
    </dgm:pt>
    <dgm:pt modelId="{3E72C1BC-BD08-421D-A907-EA6AB874F7FA}" type="parTrans" cxnId="{72904D8F-66A7-4E40-ADA7-5E508CD854C6}">
      <dgm:prSet/>
      <dgm:spPr/>
      <dgm:t>
        <a:bodyPr/>
        <a:lstStyle/>
        <a:p>
          <a:endParaRPr lang="cs-CZ"/>
        </a:p>
      </dgm:t>
    </dgm:pt>
    <dgm:pt modelId="{D6DDDA3E-8504-453D-A98E-0AFB4F4F3382}" type="sibTrans" cxnId="{72904D8F-66A7-4E40-ADA7-5E508CD854C6}">
      <dgm:prSet/>
      <dgm:spPr/>
      <dgm:t>
        <a:bodyPr/>
        <a:lstStyle/>
        <a:p>
          <a:endParaRPr lang="cs-CZ"/>
        </a:p>
      </dgm:t>
    </dgm:pt>
    <dgm:pt modelId="{128AA0A8-C95C-44CF-9F52-AB87978E97E4}">
      <dgm:prSet phldrT="[Text]"/>
      <dgm:spPr/>
      <dgm:t>
        <a:bodyPr/>
        <a:lstStyle/>
        <a:p>
          <a:r>
            <a:rPr lang="cs-CZ" dirty="0" smtClean="0"/>
            <a:t>Před 4,6 mld. let</a:t>
          </a:r>
          <a:endParaRPr lang="cs-CZ" dirty="0"/>
        </a:p>
      </dgm:t>
    </dgm:pt>
    <dgm:pt modelId="{14050E9C-5CE1-4C06-B231-72F4F42BAE45}" type="parTrans" cxnId="{84BECE54-9CFC-400F-9D04-6D8E07EB8D1C}">
      <dgm:prSet/>
      <dgm:spPr/>
      <dgm:t>
        <a:bodyPr/>
        <a:lstStyle/>
        <a:p>
          <a:endParaRPr lang="cs-CZ"/>
        </a:p>
      </dgm:t>
    </dgm:pt>
    <dgm:pt modelId="{C7123249-5B78-4D68-8C11-B56B48A97C4C}" type="sibTrans" cxnId="{84BECE54-9CFC-400F-9D04-6D8E07EB8D1C}">
      <dgm:prSet/>
      <dgm:spPr/>
      <dgm:t>
        <a:bodyPr/>
        <a:lstStyle/>
        <a:p>
          <a:endParaRPr lang="cs-CZ"/>
        </a:p>
      </dgm:t>
    </dgm:pt>
    <dgm:pt modelId="{41CFDDBE-711C-4EC7-A922-A46A90F4CEF7}">
      <dgm:prSet phldrT="[Text]"/>
      <dgm:spPr/>
      <dgm:t>
        <a:bodyPr/>
        <a:lstStyle/>
        <a:p>
          <a:r>
            <a:rPr lang="cs-CZ" dirty="0" smtClean="0"/>
            <a:t>Poloměr Země</a:t>
          </a:r>
          <a:endParaRPr lang="cs-CZ" dirty="0"/>
        </a:p>
      </dgm:t>
    </dgm:pt>
    <dgm:pt modelId="{57529D58-DE8D-4EAF-BBD0-955F4954C539}" type="parTrans" cxnId="{4FD46E9C-91CA-4A8E-B7ED-CD27F2A321EF}">
      <dgm:prSet/>
      <dgm:spPr/>
      <dgm:t>
        <a:bodyPr/>
        <a:lstStyle/>
        <a:p>
          <a:endParaRPr lang="cs-CZ"/>
        </a:p>
      </dgm:t>
    </dgm:pt>
    <dgm:pt modelId="{BFD8CBF1-8A4A-4560-A072-19F938201502}" type="sibTrans" cxnId="{4FD46E9C-91CA-4A8E-B7ED-CD27F2A321EF}">
      <dgm:prSet/>
      <dgm:spPr/>
      <dgm:t>
        <a:bodyPr/>
        <a:lstStyle/>
        <a:p>
          <a:endParaRPr lang="cs-CZ"/>
        </a:p>
      </dgm:t>
    </dgm:pt>
    <dgm:pt modelId="{5DCD070B-F69C-489F-8666-282D7042C983}">
      <dgm:prSet phldrT="[Text]"/>
      <dgm:spPr/>
      <dgm:t>
        <a:bodyPr/>
        <a:lstStyle/>
        <a:p>
          <a:r>
            <a:rPr lang="cs-CZ" dirty="0" smtClean="0"/>
            <a:t>6378 km</a:t>
          </a:r>
          <a:endParaRPr lang="cs-CZ" dirty="0"/>
        </a:p>
      </dgm:t>
    </dgm:pt>
    <dgm:pt modelId="{7F2F7E2E-9156-49BF-B766-8551FF0D0C16}" type="parTrans" cxnId="{960928BF-D631-411A-8517-FA4918110AF3}">
      <dgm:prSet/>
      <dgm:spPr/>
      <dgm:t>
        <a:bodyPr/>
        <a:lstStyle/>
        <a:p>
          <a:endParaRPr lang="cs-CZ"/>
        </a:p>
      </dgm:t>
    </dgm:pt>
    <dgm:pt modelId="{F26F4D85-2958-4199-BD15-08819A129DED}" type="sibTrans" cxnId="{960928BF-D631-411A-8517-FA4918110AF3}">
      <dgm:prSet/>
      <dgm:spPr/>
      <dgm:t>
        <a:bodyPr/>
        <a:lstStyle/>
        <a:p>
          <a:endParaRPr lang="cs-CZ"/>
        </a:p>
      </dgm:t>
    </dgm:pt>
    <dgm:pt modelId="{AD16BB53-1D61-4293-B774-2E920994FEE3}">
      <dgm:prSet/>
      <dgm:spPr/>
      <dgm:t>
        <a:bodyPr/>
        <a:lstStyle/>
        <a:p>
          <a:r>
            <a:rPr lang="cs-CZ" dirty="0" smtClean="0"/>
            <a:t>Teplota v jádře</a:t>
          </a:r>
          <a:endParaRPr lang="cs-CZ" dirty="0"/>
        </a:p>
      </dgm:t>
    </dgm:pt>
    <dgm:pt modelId="{992D1567-30DF-4B92-A826-0FF58BC93EB4}" type="parTrans" cxnId="{BCB06EBB-7A9C-4ECE-A926-629F69DE9377}">
      <dgm:prSet/>
      <dgm:spPr/>
      <dgm:t>
        <a:bodyPr/>
        <a:lstStyle/>
        <a:p>
          <a:endParaRPr lang="cs-CZ"/>
        </a:p>
      </dgm:t>
    </dgm:pt>
    <dgm:pt modelId="{E5DCB94C-12D7-476A-AE6D-15D63E4BD13B}" type="sibTrans" cxnId="{BCB06EBB-7A9C-4ECE-A926-629F69DE9377}">
      <dgm:prSet/>
      <dgm:spPr/>
      <dgm:t>
        <a:bodyPr/>
        <a:lstStyle/>
        <a:p>
          <a:endParaRPr lang="cs-CZ"/>
        </a:p>
      </dgm:t>
    </dgm:pt>
    <dgm:pt modelId="{E8745465-0D18-4B40-BE73-2FDD7F73D360}">
      <dgm:prSet/>
      <dgm:spPr/>
      <dgm:t>
        <a:bodyPr/>
        <a:lstStyle/>
        <a:p>
          <a:r>
            <a:rPr lang="cs-CZ" dirty="0" smtClean="0"/>
            <a:t>4 500 °C</a:t>
          </a:r>
          <a:endParaRPr lang="cs-CZ" dirty="0"/>
        </a:p>
      </dgm:t>
    </dgm:pt>
    <dgm:pt modelId="{C3978E12-D833-4317-845E-6F0E07839E47}" type="parTrans" cxnId="{4C8362AC-67DF-4F1D-A952-4579E6A3DF74}">
      <dgm:prSet/>
      <dgm:spPr/>
      <dgm:t>
        <a:bodyPr/>
        <a:lstStyle/>
        <a:p>
          <a:endParaRPr lang="cs-CZ"/>
        </a:p>
      </dgm:t>
    </dgm:pt>
    <dgm:pt modelId="{E95DBFA7-7D7E-4AEC-9CCC-55A568126C75}" type="sibTrans" cxnId="{4C8362AC-67DF-4F1D-A952-4579E6A3DF74}">
      <dgm:prSet/>
      <dgm:spPr/>
      <dgm:t>
        <a:bodyPr/>
        <a:lstStyle/>
        <a:p>
          <a:endParaRPr lang="cs-CZ"/>
        </a:p>
      </dgm:t>
    </dgm:pt>
    <dgm:pt modelId="{CD57D401-839D-4DD4-B0DA-F4497B06B6BE}" type="pres">
      <dgm:prSet presAssocID="{ABCE7A5F-1BF5-4200-9C16-A4C7E6E8C0C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E3E774B-1886-427A-8A43-7A89242297B7}" type="pres">
      <dgm:prSet presAssocID="{D0E11D96-DBF0-460B-918A-4D71F7151431}" presName="comp" presStyleCnt="0"/>
      <dgm:spPr/>
    </dgm:pt>
    <dgm:pt modelId="{CDDE36B7-DE07-4E1E-9F18-DEBB99CDA1F0}" type="pres">
      <dgm:prSet presAssocID="{D0E11D96-DBF0-460B-918A-4D71F7151431}" presName="box" presStyleLbl="node1" presStyleIdx="0" presStyleCnt="4"/>
      <dgm:spPr/>
      <dgm:t>
        <a:bodyPr/>
        <a:lstStyle/>
        <a:p>
          <a:endParaRPr lang="cs-CZ"/>
        </a:p>
      </dgm:t>
    </dgm:pt>
    <dgm:pt modelId="{4A337162-42DF-43EA-88B3-F10CE2F251E2}" type="pres">
      <dgm:prSet presAssocID="{D0E11D96-DBF0-460B-918A-4D71F7151431}" presName="img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A77E4E03-ABB4-4AE5-9055-192CFD37BF5D}" type="pres">
      <dgm:prSet presAssocID="{D0E11D96-DBF0-460B-918A-4D71F7151431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9FCBB4-20CC-4840-BEC6-C4302657B185}" type="pres">
      <dgm:prSet presAssocID="{476A575A-97F1-4D4E-85EB-DB26F5841CA8}" presName="spacer" presStyleCnt="0"/>
      <dgm:spPr/>
    </dgm:pt>
    <dgm:pt modelId="{04E72097-8379-4230-85DC-79BE4EF21A60}" type="pres">
      <dgm:prSet presAssocID="{15B3A0D8-2E83-48DC-BF88-25878E5C38E1}" presName="comp" presStyleCnt="0"/>
      <dgm:spPr/>
    </dgm:pt>
    <dgm:pt modelId="{F6F5770A-C959-44FD-8511-A120435040BB}" type="pres">
      <dgm:prSet presAssocID="{15B3A0D8-2E83-48DC-BF88-25878E5C38E1}" presName="box" presStyleLbl="node1" presStyleIdx="1" presStyleCnt="4"/>
      <dgm:spPr/>
      <dgm:t>
        <a:bodyPr/>
        <a:lstStyle/>
        <a:p>
          <a:endParaRPr lang="cs-CZ"/>
        </a:p>
      </dgm:t>
    </dgm:pt>
    <dgm:pt modelId="{C5B701B5-6516-411D-B7B6-719053761907}" type="pres">
      <dgm:prSet presAssocID="{15B3A0D8-2E83-48DC-BF88-25878E5C38E1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72D29333-F106-4748-8167-E2079A4DA01A}" type="pres">
      <dgm:prSet presAssocID="{15B3A0D8-2E83-48DC-BF88-25878E5C38E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E98DA5-1317-47E6-A146-07312E9B1131}" type="pres">
      <dgm:prSet presAssocID="{D6DDDA3E-8504-453D-A98E-0AFB4F4F3382}" presName="spacer" presStyleCnt="0"/>
      <dgm:spPr/>
    </dgm:pt>
    <dgm:pt modelId="{07FE2DEB-377B-4D04-913B-BAB447F46A6D}" type="pres">
      <dgm:prSet presAssocID="{41CFDDBE-711C-4EC7-A922-A46A90F4CEF7}" presName="comp" presStyleCnt="0"/>
      <dgm:spPr/>
    </dgm:pt>
    <dgm:pt modelId="{ED76B81A-CEE8-4909-9346-6327439F28B7}" type="pres">
      <dgm:prSet presAssocID="{41CFDDBE-711C-4EC7-A922-A46A90F4CEF7}" presName="box" presStyleLbl="node1" presStyleIdx="2" presStyleCnt="4"/>
      <dgm:spPr/>
      <dgm:t>
        <a:bodyPr/>
        <a:lstStyle/>
        <a:p>
          <a:endParaRPr lang="cs-CZ"/>
        </a:p>
      </dgm:t>
    </dgm:pt>
    <dgm:pt modelId="{7EF535A1-E189-48CE-8E06-67DAFB455A2E}" type="pres">
      <dgm:prSet presAssocID="{41CFDDBE-711C-4EC7-A922-A46A90F4CEF7}" presName="img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A0663A33-2BAC-488E-9195-AF4A9846B267}" type="pres">
      <dgm:prSet presAssocID="{41CFDDBE-711C-4EC7-A922-A46A90F4CEF7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0A44D2-769D-449F-9CEE-E5E6BC1C8CF1}" type="pres">
      <dgm:prSet presAssocID="{BFD8CBF1-8A4A-4560-A072-19F938201502}" presName="spacer" presStyleCnt="0"/>
      <dgm:spPr/>
    </dgm:pt>
    <dgm:pt modelId="{06AC0F89-3C28-4D78-BF20-C917B64B8AF3}" type="pres">
      <dgm:prSet presAssocID="{AD16BB53-1D61-4293-B774-2E920994FEE3}" presName="comp" presStyleCnt="0"/>
      <dgm:spPr/>
    </dgm:pt>
    <dgm:pt modelId="{FB04CCCF-AEF0-4BAC-A551-A77C179ECC3A}" type="pres">
      <dgm:prSet presAssocID="{AD16BB53-1D61-4293-B774-2E920994FEE3}" presName="box" presStyleLbl="node1" presStyleIdx="3" presStyleCnt="4" custLinFactNeighborX="-826" custLinFactNeighborY="3088"/>
      <dgm:spPr/>
      <dgm:t>
        <a:bodyPr/>
        <a:lstStyle/>
        <a:p>
          <a:endParaRPr lang="cs-CZ"/>
        </a:p>
      </dgm:t>
    </dgm:pt>
    <dgm:pt modelId="{13874FA3-0D79-4B3B-A8DA-DF6ED369F397}" type="pres">
      <dgm:prSet presAssocID="{AD16BB53-1D61-4293-B774-2E920994FEE3}" presName="img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44B34190-3363-4B1A-A17C-BE58D0A6697F}" type="pres">
      <dgm:prSet presAssocID="{AD16BB53-1D61-4293-B774-2E920994FEE3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08BE038-AA84-4B4C-8140-6D6CAF5C52A7}" type="presOf" srcId="{5DCD070B-F69C-489F-8666-282D7042C983}" destId="{A0663A33-2BAC-488E-9195-AF4A9846B267}" srcOrd="1" destOrd="1" presId="urn:microsoft.com/office/officeart/2005/8/layout/vList4#1"/>
    <dgm:cxn modelId="{65D26F42-8C37-4157-9CA3-62205B4D0ED5}" type="presOf" srcId="{41CFDDBE-711C-4EC7-A922-A46A90F4CEF7}" destId="{A0663A33-2BAC-488E-9195-AF4A9846B267}" srcOrd="1" destOrd="0" presId="urn:microsoft.com/office/officeart/2005/8/layout/vList4#1"/>
    <dgm:cxn modelId="{38C26790-FD66-405C-8E26-2BBF4CDC0FCD}" type="presOf" srcId="{ABCE7A5F-1BF5-4200-9C16-A4C7E6E8C0C9}" destId="{CD57D401-839D-4DD4-B0DA-F4497B06B6BE}" srcOrd="0" destOrd="0" presId="urn:microsoft.com/office/officeart/2005/8/layout/vList4#1"/>
    <dgm:cxn modelId="{B6949287-5489-47C5-8CB4-D25BF35E13AB}" type="presOf" srcId="{AD16BB53-1D61-4293-B774-2E920994FEE3}" destId="{44B34190-3363-4B1A-A17C-BE58D0A6697F}" srcOrd="1" destOrd="0" presId="urn:microsoft.com/office/officeart/2005/8/layout/vList4#1"/>
    <dgm:cxn modelId="{287B22A6-4E15-4E4F-B268-05EA449A5B13}" srcId="{ABCE7A5F-1BF5-4200-9C16-A4C7E6E8C0C9}" destId="{D0E11D96-DBF0-460B-918A-4D71F7151431}" srcOrd="0" destOrd="0" parTransId="{31E824B7-6B42-4D16-89FF-9FA4C361EA8F}" sibTransId="{476A575A-97F1-4D4E-85EB-DB26F5841CA8}"/>
    <dgm:cxn modelId="{E8628671-053A-4B37-8AF1-2F565E0C5937}" type="presOf" srcId="{D0E11D96-DBF0-460B-918A-4D71F7151431}" destId="{A77E4E03-ABB4-4AE5-9055-192CFD37BF5D}" srcOrd="1" destOrd="0" presId="urn:microsoft.com/office/officeart/2005/8/layout/vList4#1"/>
    <dgm:cxn modelId="{8A156EB4-B151-4FA6-9F46-6C43CBE1BAE1}" srcId="{D0E11D96-DBF0-460B-918A-4D71F7151431}" destId="{2B32A01F-81D3-4960-A2DD-A5999AE98092}" srcOrd="0" destOrd="0" parTransId="{065EA4DA-CBB2-4DBF-BCAC-D3169F18C04A}" sibTransId="{5EE484E9-414F-47C2-8F80-6AC757BC3A6E}"/>
    <dgm:cxn modelId="{E4A03817-9BD1-49E4-8988-CE45C3BB6621}" type="presOf" srcId="{15B3A0D8-2E83-48DC-BF88-25878E5C38E1}" destId="{F6F5770A-C959-44FD-8511-A120435040BB}" srcOrd="0" destOrd="0" presId="urn:microsoft.com/office/officeart/2005/8/layout/vList4#1"/>
    <dgm:cxn modelId="{7EBD4BF8-2CDC-4C8F-8E86-6615D7D6D52A}" type="presOf" srcId="{AD16BB53-1D61-4293-B774-2E920994FEE3}" destId="{FB04CCCF-AEF0-4BAC-A551-A77C179ECC3A}" srcOrd="0" destOrd="0" presId="urn:microsoft.com/office/officeart/2005/8/layout/vList4#1"/>
    <dgm:cxn modelId="{84BECE54-9CFC-400F-9D04-6D8E07EB8D1C}" srcId="{15B3A0D8-2E83-48DC-BF88-25878E5C38E1}" destId="{128AA0A8-C95C-44CF-9F52-AB87978E97E4}" srcOrd="0" destOrd="0" parTransId="{14050E9C-5CE1-4C06-B231-72F4F42BAE45}" sibTransId="{C7123249-5B78-4D68-8C11-B56B48A97C4C}"/>
    <dgm:cxn modelId="{4C8362AC-67DF-4F1D-A952-4579E6A3DF74}" srcId="{AD16BB53-1D61-4293-B774-2E920994FEE3}" destId="{E8745465-0D18-4B40-BE73-2FDD7F73D360}" srcOrd="0" destOrd="0" parTransId="{C3978E12-D833-4317-845E-6F0E07839E47}" sibTransId="{E95DBFA7-7D7E-4AEC-9CCC-55A568126C75}"/>
    <dgm:cxn modelId="{831F4B96-7A98-49FF-80F6-980CFCBBA989}" type="presOf" srcId="{2B32A01F-81D3-4960-A2DD-A5999AE98092}" destId="{A77E4E03-ABB4-4AE5-9055-192CFD37BF5D}" srcOrd="1" destOrd="1" presId="urn:microsoft.com/office/officeart/2005/8/layout/vList4#1"/>
    <dgm:cxn modelId="{960928BF-D631-411A-8517-FA4918110AF3}" srcId="{41CFDDBE-711C-4EC7-A922-A46A90F4CEF7}" destId="{5DCD070B-F69C-489F-8666-282D7042C983}" srcOrd="0" destOrd="0" parTransId="{7F2F7E2E-9156-49BF-B766-8551FF0D0C16}" sibTransId="{F26F4D85-2958-4199-BD15-08819A129DED}"/>
    <dgm:cxn modelId="{4FD46E9C-91CA-4A8E-B7ED-CD27F2A321EF}" srcId="{ABCE7A5F-1BF5-4200-9C16-A4C7E6E8C0C9}" destId="{41CFDDBE-711C-4EC7-A922-A46A90F4CEF7}" srcOrd="2" destOrd="0" parTransId="{57529D58-DE8D-4EAF-BBD0-955F4954C539}" sibTransId="{BFD8CBF1-8A4A-4560-A072-19F938201502}"/>
    <dgm:cxn modelId="{0D5556AF-988F-4688-A48E-47BB3723B96C}" type="presOf" srcId="{128AA0A8-C95C-44CF-9F52-AB87978E97E4}" destId="{72D29333-F106-4748-8167-E2079A4DA01A}" srcOrd="1" destOrd="1" presId="urn:microsoft.com/office/officeart/2005/8/layout/vList4#1"/>
    <dgm:cxn modelId="{F3F1DF77-1B58-4722-B3EF-FCA7A5597E58}" type="presOf" srcId="{5DCD070B-F69C-489F-8666-282D7042C983}" destId="{ED76B81A-CEE8-4909-9346-6327439F28B7}" srcOrd="0" destOrd="1" presId="urn:microsoft.com/office/officeart/2005/8/layout/vList4#1"/>
    <dgm:cxn modelId="{BCB06EBB-7A9C-4ECE-A926-629F69DE9377}" srcId="{ABCE7A5F-1BF5-4200-9C16-A4C7E6E8C0C9}" destId="{AD16BB53-1D61-4293-B774-2E920994FEE3}" srcOrd="3" destOrd="0" parTransId="{992D1567-30DF-4B92-A826-0FF58BC93EB4}" sibTransId="{E5DCB94C-12D7-476A-AE6D-15D63E4BD13B}"/>
    <dgm:cxn modelId="{282BD98B-04DD-470A-9B86-DD189EBF1206}" type="presOf" srcId="{E8745465-0D18-4B40-BE73-2FDD7F73D360}" destId="{44B34190-3363-4B1A-A17C-BE58D0A6697F}" srcOrd="1" destOrd="1" presId="urn:microsoft.com/office/officeart/2005/8/layout/vList4#1"/>
    <dgm:cxn modelId="{ED82103E-0CC9-4784-8BA0-A5F7D64F5A24}" type="presOf" srcId="{128AA0A8-C95C-44CF-9F52-AB87978E97E4}" destId="{F6F5770A-C959-44FD-8511-A120435040BB}" srcOrd="0" destOrd="1" presId="urn:microsoft.com/office/officeart/2005/8/layout/vList4#1"/>
    <dgm:cxn modelId="{615FDEB8-3B0F-4E3D-9A3F-75390E627227}" type="presOf" srcId="{E8745465-0D18-4B40-BE73-2FDD7F73D360}" destId="{FB04CCCF-AEF0-4BAC-A551-A77C179ECC3A}" srcOrd="0" destOrd="1" presId="urn:microsoft.com/office/officeart/2005/8/layout/vList4#1"/>
    <dgm:cxn modelId="{01C3C122-453E-4CC0-97F2-ED1D46FDEC59}" type="presOf" srcId="{2B32A01F-81D3-4960-A2DD-A5999AE98092}" destId="{CDDE36B7-DE07-4E1E-9F18-DEBB99CDA1F0}" srcOrd="0" destOrd="1" presId="urn:microsoft.com/office/officeart/2005/8/layout/vList4#1"/>
    <dgm:cxn modelId="{8EC199C1-FB2E-4334-A619-E170314D31AB}" type="presOf" srcId="{15B3A0D8-2E83-48DC-BF88-25878E5C38E1}" destId="{72D29333-F106-4748-8167-E2079A4DA01A}" srcOrd="1" destOrd="0" presId="urn:microsoft.com/office/officeart/2005/8/layout/vList4#1"/>
    <dgm:cxn modelId="{72904D8F-66A7-4E40-ADA7-5E508CD854C6}" srcId="{ABCE7A5F-1BF5-4200-9C16-A4C7E6E8C0C9}" destId="{15B3A0D8-2E83-48DC-BF88-25878E5C38E1}" srcOrd="1" destOrd="0" parTransId="{3E72C1BC-BD08-421D-A907-EA6AB874F7FA}" sibTransId="{D6DDDA3E-8504-453D-A98E-0AFB4F4F3382}"/>
    <dgm:cxn modelId="{5F255EC5-2965-4B5A-BF9E-40ED210B027B}" type="presOf" srcId="{41CFDDBE-711C-4EC7-A922-A46A90F4CEF7}" destId="{ED76B81A-CEE8-4909-9346-6327439F28B7}" srcOrd="0" destOrd="0" presId="urn:microsoft.com/office/officeart/2005/8/layout/vList4#1"/>
    <dgm:cxn modelId="{02D58C2D-E455-4002-AF15-8E566768A5DB}" type="presOf" srcId="{D0E11D96-DBF0-460B-918A-4D71F7151431}" destId="{CDDE36B7-DE07-4E1E-9F18-DEBB99CDA1F0}" srcOrd="0" destOrd="0" presId="urn:microsoft.com/office/officeart/2005/8/layout/vList4#1"/>
    <dgm:cxn modelId="{4C28D0AD-8908-4CCB-8A44-F489136EA95A}" type="presParOf" srcId="{CD57D401-839D-4DD4-B0DA-F4497B06B6BE}" destId="{8E3E774B-1886-427A-8A43-7A89242297B7}" srcOrd="0" destOrd="0" presId="urn:microsoft.com/office/officeart/2005/8/layout/vList4#1"/>
    <dgm:cxn modelId="{1A3C5EE8-29A2-4295-AC56-77C7CA2CE73D}" type="presParOf" srcId="{8E3E774B-1886-427A-8A43-7A89242297B7}" destId="{CDDE36B7-DE07-4E1E-9F18-DEBB99CDA1F0}" srcOrd="0" destOrd="0" presId="urn:microsoft.com/office/officeart/2005/8/layout/vList4#1"/>
    <dgm:cxn modelId="{88C6F86E-A814-47AA-891B-C29E28F4F3F3}" type="presParOf" srcId="{8E3E774B-1886-427A-8A43-7A89242297B7}" destId="{4A337162-42DF-43EA-88B3-F10CE2F251E2}" srcOrd="1" destOrd="0" presId="urn:microsoft.com/office/officeart/2005/8/layout/vList4#1"/>
    <dgm:cxn modelId="{0D3A6C31-6488-4030-A8C3-C19E8E6FAE36}" type="presParOf" srcId="{8E3E774B-1886-427A-8A43-7A89242297B7}" destId="{A77E4E03-ABB4-4AE5-9055-192CFD37BF5D}" srcOrd="2" destOrd="0" presId="urn:microsoft.com/office/officeart/2005/8/layout/vList4#1"/>
    <dgm:cxn modelId="{48FDCAD9-9C2A-4C1B-949A-A6EDED06DE7E}" type="presParOf" srcId="{CD57D401-839D-4DD4-B0DA-F4497B06B6BE}" destId="{329FCBB4-20CC-4840-BEC6-C4302657B185}" srcOrd="1" destOrd="0" presId="urn:microsoft.com/office/officeart/2005/8/layout/vList4#1"/>
    <dgm:cxn modelId="{9C39E9C7-998D-4C72-888D-855060B3633F}" type="presParOf" srcId="{CD57D401-839D-4DD4-B0DA-F4497B06B6BE}" destId="{04E72097-8379-4230-85DC-79BE4EF21A60}" srcOrd="2" destOrd="0" presId="urn:microsoft.com/office/officeart/2005/8/layout/vList4#1"/>
    <dgm:cxn modelId="{F3E2B8B4-39BC-4FBB-927D-E1A842B2BD9E}" type="presParOf" srcId="{04E72097-8379-4230-85DC-79BE4EF21A60}" destId="{F6F5770A-C959-44FD-8511-A120435040BB}" srcOrd="0" destOrd="0" presId="urn:microsoft.com/office/officeart/2005/8/layout/vList4#1"/>
    <dgm:cxn modelId="{E135A449-8A3D-4D01-9B66-B20D2DFF5989}" type="presParOf" srcId="{04E72097-8379-4230-85DC-79BE4EF21A60}" destId="{C5B701B5-6516-411D-B7B6-719053761907}" srcOrd="1" destOrd="0" presId="urn:microsoft.com/office/officeart/2005/8/layout/vList4#1"/>
    <dgm:cxn modelId="{1517295C-33EA-4530-88B7-BF676987FAAC}" type="presParOf" srcId="{04E72097-8379-4230-85DC-79BE4EF21A60}" destId="{72D29333-F106-4748-8167-E2079A4DA01A}" srcOrd="2" destOrd="0" presId="urn:microsoft.com/office/officeart/2005/8/layout/vList4#1"/>
    <dgm:cxn modelId="{A279B88B-70D1-4299-B6BF-E0E208924C1A}" type="presParOf" srcId="{CD57D401-839D-4DD4-B0DA-F4497B06B6BE}" destId="{EBE98DA5-1317-47E6-A146-07312E9B1131}" srcOrd="3" destOrd="0" presId="urn:microsoft.com/office/officeart/2005/8/layout/vList4#1"/>
    <dgm:cxn modelId="{2FDACC69-3420-4DD9-9A92-EBBE1903E608}" type="presParOf" srcId="{CD57D401-839D-4DD4-B0DA-F4497B06B6BE}" destId="{07FE2DEB-377B-4D04-913B-BAB447F46A6D}" srcOrd="4" destOrd="0" presId="urn:microsoft.com/office/officeart/2005/8/layout/vList4#1"/>
    <dgm:cxn modelId="{94081FB0-48C0-4BC3-A25B-82A99249BF73}" type="presParOf" srcId="{07FE2DEB-377B-4D04-913B-BAB447F46A6D}" destId="{ED76B81A-CEE8-4909-9346-6327439F28B7}" srcOrd="0" destOrd="0" presId="urn:microsoft.com/office/officeart/2005/8/layout/vList4#1"/>
    <dgm:cxn modelId="{2FBED862-6F53-48F6-8B2A-90048AFBE906}" type="presParOf" srcId="{07FE2DEB-377B-4D04-913B-BAB447F46A6D}" destId="{7EF535A1-E189-48CE-8E06-67DAFB455A2E}" srcOrd="1" destOrd="0" presId="urn:microsoft.com/office/officeart/2005/8/layout/vList4#1"/>
    <dgm:cxn modelId="{F623BE0D-1174-4057-A40A-94E33A2882D7}" type="presParOf" srcId="{07FE2DEB-377B-4D04-913B-BAB447F46A6D}" destId="{A0663A33-2BAC-488E-9195-AF4A9846B267}" srcOrd="2" destOrd="0" presId="urn:microsoft.com/office/officeart/2005/8/layout/vList4#1"/>
    <dgm:cxn modelId="{E5BDDB66-4BDA-4E5E-AA04-CD6631C2CCF0}" type="presParOf" srcId="{CD57D401-839D-4DD4-B0DA-F4497B06B6BE}" destId="{A20A44D2-769D-449F-9CEE-E5E6BC1C8CF1}" srcOrd="5" destOrd="0" presId="urn:microsoft.com/office/officeart/2005/8/layout/vList4#1"/>
    <dgm:cxn modelId="{EC4AC3A3-41AA-4CC4-8A32-CD44BA1D56F7}" type="presParOf" srcId="{CD57D401-839D-4DD4-B0DA-F4497B06B6BE}" destId="{06AC0F89-3C28-4D78-BF20-C917B64B8AF3}" srcOrd="6" destOrd="0" presId="urn:microsoft.com/office/officeart/2005/8/layout/vList4#1"/>
    <dgm:cxn modelId="{11AF5EDC-2989-4849-8F84-E4AE2FA4D8CB}" type="presParOf" srcId="{06AC0F89-3C28-4D78-BF20-C917B64B8AF3}" destId="{FB04CCCF-AEF0-4BAC-A551-A77C179ECC3A}" srcOrd="0" destOrd="0" presId="urn:microsoft.com/office/officeart/2005/8/layout/vList4#1"/>
    <dgm:cxn modelId="{4661D410-CEF5-4944-B36C-07A151BD1DD4}" type="presParOf" srcId="{06AC0F89-3C28-4D78-BF20-C917B64B8AF3}" destId="{13874FA3-0D79-4B3B-A8DA-DF6ED369F397}" srcOrd="1" destOrd="0" presId="urn:microsoft.com/office/officeart/2005/8/layout/vList4#1"/>
    <dgm:cxn modelId="{2042F3EE-1E5E-4185-A989-E1C80F550A80}" type="presParOf" srcId="{06AC0F89-3C28-4D78-BF20-C917B64B8AF3}" destId="{44B34190-3363-4B1A-A17C-BE58D0A6697F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DE36B7-DE07-4E1E-9F18-DEBB99CDA1F0}">
      <dsp:nvSpPr>
        <dsp:cNvPr id="0" name=""/>
        <dsp:cNvSpPr/>
      </dsp:nvSpPr>
      <dsp:spPr>
        <a:xfrm>
          <a:off x="0" y="0"/>
          <a:ext cx="7467600" cy="11327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Vznik vesmíru</a:t>
          </a:r>
          <a:endParaRPr lang="cs-CZ" sz="30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Před 15 mld. let</a:t>
          </a:r>
          <a:endParaRPr lang="cs-CZ" sz="2300" kern="1200" dirty="0"/>
        </a:p>
      </dsp:txBody>
      <dsp:txXfrm>
        <a:off x="1606793" y="0"/>
        <a:ext cx="5860806" cy="1132737"/>
      </dsp:txXfrm>
    </dsp:sp>
    <dsp:sp modelId="{4A337162-42DF-43EA-88B3-F10CE2F251E2}">
      <dsp:nvSpPr>
        <dsp:cNvPr id="0" name=""/>
        <dsp:cNvSpPr/>
      </dsp:nvSpPr>
      <dsp:spPr>
        <a:xfrm>
          <a:off x="113273" y="113273"/>
          <a:ext cx="1493520" cy="90618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6F5770A-C959-44FD-8511-A120435040BB}">
      <dsp:nvSpPr>
        <dsp:cNvPr id="0" name=""/>
        <dsp:cNvSpPr/>
      </dsp:nvSpPr>
      <dsp:spPr>
        <a:xfrm>
          <a:off x="0" y="1246010"/>
          <a:ext cx="7467600" cy="11327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Vznik Země</a:t>
          </a:r>
          <a:endParaRPr lang="cs-CZ" sz="30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Před 4,6 mld. let</a:t>
          </a:r>
          <a:endParaRPr lang="cs-CZ" sz="2300" kern="1200" dirty="0"/>
        </a:p>
      </dsp:txBody>
      <dsp:txXfrm>
        <a:off x="1606793" y="1246010"/>
        <a:ext cx="5860806" cy="1132737"/>
      </dsp:txXfrm>
    </dsp:sp>
    <dsp:sp modelId="{C5B701B5-6516-411D-B7B6-719053761907}">
      <dsp:nvSpPr>
        <dsp:cNvPr id="0" name=""/>
        <dsp:cNvSpPr/>
      </dsp:nvSpPr>
      <dsp:spPr>
        <a:xfrm>
          <a:off x="113273" y="1359284"/>
          <a:ext cx="1493520" cy="90618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D76B81A-CEE8-4909-9346-6327439F28B7}">
      <dsp:nvSpPr>
        <dsp:cNvPr id="0" name=""/>
        <dsp:cNvSpPr/>
      </dsp:nvSpPr>
      <dsp:spPr>
        <a:xfrm>
          <a:off x="0" y="2492021"/>
          <a:ext cx="7467600" cy="11327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Poloměr Země</a:t>
          </a:r>
          <a:endParaRPr lang="cs-CZ" sz="30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6378 km</a:t>
          </a:r>
          <a:endParaRPr lang="cs-CZ" sz="2300" kern="1200" dirty="0"/>
        </a:p>
      </dsp:txBody>
      <dsp:txXfrm>
        <a:off x="1606793" y="2492021"/>
        <a:ext cx="5860806" cy="1132737"/>
      </dsp:txXfrm>
    </dsp:sp>
    <dsp:sp modelId="{7EF535A1-E189-48CE-8E06-67DAFB455A2E}">
      <dsp:nvSpPr>
        <dsp:cNvPr id="0" name=""/>
        <dsp:cNvSpPr/>
      </dsp:nvSpPr>
      <dsp:spPr>
        <a:xfrm>
          <a:off x="113273" y="2605295"/>
          <a:ext cx="1493520" cy="90618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B04CCCF-AEF0-4BAC-A551-A77C179ECC3A}">
      <dsp:nvSpPr>
        <dsp:cNvPr id="0" name=""/>
        <dsp:cNvSpPr/>
      </dsp:nvSpPr>
      <dsp:spPr>
        <a:xfrm>
          <a:off x="0" y="3740887"/>
          <a:ext cx="7467600" cy="11327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Teplota v jádře</a:t>
          </a:r>
          <a:endParaRPr lang="cs-CZ" sz="30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300" kern="1200" dirty="0" smtClean="0"/>
            <a:t>4 500 °C</a:t>
          </a:r>
          <a:endParaRPr lang="cs-CZ" sz="2300" kern="1200" dirty="0"/>
        </a:p>
      </dsp:txBody>
      <dsp:txXfrm>
        <a:off x="1606793" y="3740887"/>
        <a:ext cx="5860806" cy="1132737"/>
      </dsp:txXfrm>
    </dsp:sp>
    <dsp:sp modelId="{13874FA3-0D79-4B3B-A8DA-DF6ED369F397}">
      <dsp:nvSpPr>
        <dsp:cNvPr id="0" name=""/>
        <dsp:cNvSpPr/>
      </dsp:nvSpPr>
      <dsp:spPr>
        <a:xfrm>
          <a:off x="113273" y="3851306"/>
          <a:ext cx="1493520" cy="90618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AA42B73-E587-4C41-B8C3-728A9EE4788F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C525380-962C-4EEF-AA73-D14C03DD9BE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15616" y="2132856"/>
            <a:ext cx="7067550" cy="241458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AUTOR: 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NÁZEV: 		VY_32_INOVACE_01_Vznik a stavba Země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</a:t>
            </a:r>
            <a:r>
              <a:rPr lang="cs-CZ" sz="1200" dirty="0" smtClean="0"/>
              <a:t>6. ročník ZŠ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</a:t>
            </a:r>
            <a:r>
              <a:rPr lang="cs-CZ" sz="1200" dirty="0" smtClean="0"/>
              <a:t>Přírodopis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</a:t>
            </a:r>
            <a:r>
              <a:rPr lang="cs-CZ" sz="1200" dirty="0" smtClean="0"/>
              <a:t>Neživá příroda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TEMA: 		Stavba Země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KLÍČOVÁ SLOVA:	</a:t>
            </a:r>
            <a:r>
              <a:rPr lang="cs-CZ" sz="1200" dirty="0"/>
              <a:t>Geosféry, kůra, plášť, jádro, </a:t>
            </a:r>
            <a:r>
              <a:rPr lang="cs-CZ" sz="1200" dirty="0" smtClean="0"/>
              <a:t>litosféra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VYTVOŘENO: 	7/2012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1.4 OP VK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ANOTACE: 	Prezentace určená pro interaktivní tabuli, výklad s krátkými průběžnými úkoly pro žáky, zaměřeno na základní učivo v pojmech	</a:t>
            </a:r>
            <a:endParaRPr lang="cs-CZ" sz="1900" dirty="0" smtClean="0"/>
          </a:p>
        </p:txBody>
      </p:sp>
      <p:pic>
        <p:nvPicPr>
          <p:cNvPr id="3075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243155" y="472321"/>
            <a:ext cx="744960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Strašecí</a:t>
            </a:r>
          </a:p>
          <a:p>
            <a:pPr algn="ctr"/>
            <a:r>
              <a:rPr lang="cs-CZ" sz="1600" dirty="0"/>
              <a:t>                                                 tel. 311 240 401, 311 240 400, email: </a:t>
            </a:r>
            <a:r>
              <a:rPr lang="cs-CZ" sz="1600" dirty="0" smtClean="0"/>
              <a:t>zsnovstra@email.cz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11192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Planeta Země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545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 ve sluneční soustavě</a:t>
            </a:r>
            <a:endParaRPr lang="cs-CZ" dirty="0"/>
          </a:p>
        </p:txBody>
      </p:sp>
      <p:pic>
        <p:nvPicPr>
          <p:cNvPr id="5" name="Zástupný symbol pro obsah 4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83028"/>
            <a:ext cx="8291264" cy="5114324"/>
          </a:xfrm>
        </p:spPr>
      </p:pic>
    </p:spTree>
    <p:extLst>
      <p:ext uri="{BB962C8B-B14F-4D97-AF65-F5344CB8AC3E}">
        <p14:creationId xmlns:p14="http://schemas.microsoft.com/office/powerpoint/2010/main" val="362427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 už víme.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Jaké dva pohyby Země vykonává a co to způsobuje?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solidFill>
                  <a:schemeClr val="tx2"/>
                </a:solidFill>
              </a:rPr>
              <a:t>Otáčení kolem své osy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Střídání dne a noci</a:t>
            </a:r>
          </a:p>
          <a:p>
            <a:pPr marL="365760" lvl="1" indent="0"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solidFill>
                  <a:schemeClr val="tx2"/>
                </a:solidFill>
              </a:rPr>
              <a:t>Země obíhá kolem Slunce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Střídání ročních období</a:t>
            </a:r>
          </a:p>
        </p:txBody>
      </p:sp>
      <p:pic>
        <p:nvPicPr>
          <p:cNvPr id="1028" name="Picture 4" descr="C:\Users\Tereza\AppData\Local\Microsoft\Windows\Temporary Internet Files\Content.IE5\42OPTTM1\MP9001827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92896"/>
            <a:ext cx="3657600" cy="2907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42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vesmíru a Země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Teorie velkého třesku</a:t>
            </a:r>
          </a:p>
          <a:p>
            <a:r>
              <a:rPr lang="cs-CZ" sz="3200" dirty="0" smtClean="0"/>
              <a:t>Před </a:t>
            </a:r>
            <a:r>
              <a:rPr lang="cs-CZ" sz="3200" b="1" dirty="0" smtClean="0"/>
              <a:t>15</a:t>
            </a:r>
            <a:r>
              <a:rPr lang="cs-CZ" sz="3200" dirty="0" smtClean="0"/>
              <a:t> </a:t>
            </a:r>
            <a:r>
              <a:rPr lang="cs-CZ" sz="3200" b="1" dirty="0" smtClean="0"/>
              <a:t>mld</a:t>
            </a:r>
            <a:r>
              <a:rPr lang="cs-CZ" sz="3200" dirty="0" smtClean="0"/>
              <a:t>. let</a:t>
            </a:r>
          </a:p>
          <a:p>
            <a:r>
              <a:rPr lang="cs-CZ" sz="3200" dirty="0" smtClean="0"/>
              <a:t>Shluky částic</a:t>
            </a:r>
          </a:p>
          <a:p>
            <a:pPr lvl="1"/>
            <a:r>
              <a:rPr lang="cs-CZ" sz="2800" dirty="0" smtClean="0"/>
              <a:t>Vznikají hvězdy, planety</a:t>
            </a:r>
            <a:endParaRPr lang="cs-CZ" sz="2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Před </a:t>
            </a:r>
            <a:r>
              <a:rPr lang="cs-CZ" sz="3200" b="1" dirty="0" smtClean="0"/>
              <a:t>4,6 mld. let</a:t>
            </a:r>
          </a:p>
          <a:p>
            <a:r>
              <a:rPr lang="cs-CZ" sz="3200" dirty="0" smtClean="0"/>
              <a:t>Z mračna </a:t>
            </a:r>
            <a:r>
              <a:rPr lang="cs-CZ" sz="3200" b="1" dirty="0" smtClean="0"/>
              <a:t>plynů a prachu</a:t>
            </a:r>
          </a:p>
          <a:p>
            <a:r>
              <a:rPr lang="cs-CZ" sz="3200" b="1" dirty="0" smtClean="0"/>
              <a:t>Žhavá</a:t>
            </a:r>
            <a:r>
              <a:rPr lang="cs-CZ" sz="3200" dirty="0" smtClean="0"/>
              <a:t> koule</a:t>
            </a:r>
          </a:p>
          <a:p>
            <a:r>
              <a:rPr lang="cs-CZ" sz="3200" dirty="0" smtClean="0"/>
              <a:t>Postupné </a:t>
            </a:r>
            <a:r>
              <a:rPr lang="cs-CZ" sz="3200" b="1" dirty="0" smtClean="0"/>
              <a:t>ochlazování</a:t>
            </a:r>
          </a:p>
          <a:p>
            <a:pPr marL="0" indent="0">
              <a:buNone/>
            </a:pP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Vznik vesmíru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Vznik Země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8004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Země</a:t>
            </a:r>
            <a:endParaRPr lang="cs-CZ" dirty="0"/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44824"/>
            <a:ext cx="6185844" cy="3312638"/>
          </a:xfrm>
        </p:spPr>
      </p:pic>
      <p:sp>
        <p:nvSpPr>
          <p:cNvPr id="3" name="TextovéPole 2"/>
          <p:cNvSpPr txBox="1"/>
          <p:nvPr/>
        </p:nvSpPr>
        <p:spPr>
          <a:xfrm>
            <a:off x="827584" y="5301208"/>
            <a:ext cx="7573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Rotující mračno plynů a prachu = zárodek sluneční soustavy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1199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Země</a:t>
            </a:r>
            <a:endParaRPr lang="cs-CZ" dirty="0"/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57400"/>
            <a:ext cx="3657600" cy="3657600"/>
          </a:xfrm>
        </p:spPr>
      </p:pic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5292080" y="1600200"/>
            <a:ext cx="2808312" cy="4572000"/>
          </a:xfrm>
        </p:spPr>
        <p:txBody>
          <a:bodyPr/>
          <a:lstStyle/>
          <a:p>
            <a:r>
              <a:rPr lang="cs-CZ" b="1" dirty="0" smtClean="0"/>
              <a:t>3 vrstvy (geosféry)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 smtClean="0"/>
              <a:t>Jádro</a:t>
            </a:r>
          </a:p>
          <a:p>
            <a:pPr lvl="1"/>
            <a:r>
              <a:rPr lang="cs-CZ" dirty="0" smtClean="0"/>
              <a:t>Vnitřní </a:t>
            </a:r>
            <a:r>
              <a:rPr lang="cs-CZ" dirty="0" smtClean="0">
                <a:solidFill>
                  <a:srgbClr val="FF0000"/>
                </a:solidFill>
              </a:rPr>
              <a:t>1</a:t>
            </a:r>
          </a:p>
          <a:p>
            <a:pPr lvl="1"/>
            <a:r>
              <a:rPr lang="cs-CZ" dirty="0" smtClean="0"/>
              <a:t>Vnější </a:t>
            </a:r>
            <a:r>
              <a:rPr lang="cs-CZ" dirty="0" smtClean="0">
                <a:solidFill>
                  <a:srgbClr val="FF0000"/>
                </a:solidFill>
              </a:rPr>
              <a:t>2</a:t>
            </a:r>
          </a:p>
          <a:p>
            <a:r>
              <a:rPr lang="cs-CZ" b="1" dirty="0" smtClean="0"/>
              <a:t>Plášť</a:t>
            </a:r>
          </a:p>
          <a:p>
            <a:pPr lvl="1"/>
            <a:r>
              <a:rPr lang="cs-CZ" dirty="0" smtClean="0"/>
              <a:t>Spodní </a:t>
            </a:r>
            <a:r>
              <a:rPr lang="cs-CZ" dirty="0" smtClean="0">
                <a:solidFill>
                  <a:srgbClr val="FF0000"/>
                </a:solidFill>
              </a:rPr>
              <a:t>3</a:t>
            </a:r>
          </a:p>
          <a:p>
            <a:pPr lvl="1"/>
            <a:r>
              <a:rPr lang="cs-CZ" dirty="0" smtClean="0"/>
              <a:t>Svrchní </a:t>
            </a:r>
            <a:r>
              <a:rPr lang="cs-CZ" dirty="0" smtClean="0">
                <a:solidFill>
                  <a:srgbClr val="FF0000"/>
                </a:solidFill>
              </a:rPr>
              <a:t>4</a:t>
            </a:r>
          </a:p>
          <a:p>
            <a:r>
              <a:rPr lang="cs-CZ" b="1" dirty="0" smtClean="0"/>
              <a:t>Kůra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5</a:t>
            </a:r>
          </a:p>
          <a:p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2591780" y="1628800"/>
            <a:ext cx="180020" cy="1800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 flipV="1">
            <a:off x="1979712" y="1556792"/>
            <a:ext cx="281205" cy="21602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3059832" y="2830700"/>
            <a:ext cx="1584176" cy="5262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3419872" y="3212976"/>
            <a:ext cx="1224136" cy="3099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3635896" y="3852423"/>
            <a:ext cx="1080120" cy="29665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110074" y="142037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862789" y="142037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716016" y="264603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716016" y="3059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4716016" y="400075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40" name="Přímá spojnice 39"/>
          <p:cNvCxnSpPr/>
          <p:nvPr/>
        </p:nvCxnSpPr>
        <p:spPr>
          <a:xfrm>
            <a:off x="2339752" y="3861048"/>
            <a:ext cx="1368152" cy="32436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 rot="705911">
            <a:off x="2366962" y="4029032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6378 km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642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Země – doplň popis obrázku</a:t>
            </a:r>
            <a:endParaRPr lang="cs-CZ" dirty="0"/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57400"/>
            <a:ext cx="3657600" cy="3657600"/>
          </a:xfrm>
        </p:spPr>
      </p:pic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5292080" y="1600200"/>
            <a:ext cx="2808312" cy="4572000"/>
          </a:xfrm>
        </p:spPr>
        <p:txBody>
          <a:bodyPr/>
          <a:lstStyle/>
          <a:p>
            <a:r>
              <a:rPr lang="cs-CZ" b="1" dirty="0" smtClean="0"/>
              <a:t>3 vrstvy (geosféry)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 smtClean="0"/>
              <a:t>Jádro</a:t>
            </a:r>
          </a:p>
          <a:p>
            <a:pPr lvl="1"/>
            <a:r>
              <a:rPr lang="cs-CZ" dirty="0" smtClean="0"/>
              <a:t>Vnitřní </a:t>
            </a:r>
            <a:r>
              <a:rPr lang="cs-CZ" dirty="0" smtClean="0">
                <a:solidFill>
                  <a:srgbClr val="FF0000"/>
                </a:solidFill>
              </a:rPr>
              <a:t>1</a:t>
            </a:r>
          </a:p>
          <a:p>
            <a:pPr lvl="1"/>
            <a:r>
              <a:rPr lang="cs-CZ" dirty="0" smtClean="0"/>
              <a:t>Vnější </a:t>
            </a:r>
            <a:r>
              <a:rPr lang="cs-CZ" dirty="0" smtClean="0">
                <a:solidFill>
                  <a:srgbClr val="FF0000"/>
                </a:solidFill>
              </a:rPr>
              <a:t>2</a:t>
            </a:r>
          </a:p>
          <a:p>
            <a:r>
              <a:rPr lang="cs-CZ" b="1" dirty="0" smtClean="0"/>
              <a:t>Plášť</a:t>
            </a:r>
          </a:p>
          <a:p>
            <a:pPr lvl="1"/>
            <a:r>
              <a:rPr lang="cs-CZ" dirty="0" smtClean="0"/>
              <a:t>Spodní </a:t>
            </a:r>
            <a:r>
              <a:rPr lang="cs-CZ" dirty="0" smtClean="0">
                <a:solidFill>
                  <a:srgbClr val="FF0000"/>
                </a:solidFill>
              </a:rPr>
              <a:t>3</a:t>
            </a:r>
          </a:p>
          <a:p>
            <a:pPr lvl="1"/>
            <a:r>
              <a:rPr lang="cs-CZ" dirty="0" smtClean="0"/>
              <a:t>Svrchní </a:t>
            </a:r>
            <a:r>
              <a:rPr lang="cs-CZ" dirty="0" smtClean="0">
                <a:solidFill>
                  <a:srgbClr val="FF0000"/>
                </a:solidFill>
              </a:rPr>
              <a:t>4</a:t>
            </a:r>
          </a:p>
          <a:p>
            <a:r>
              <a:rPr lang="cs-CZ" b="1" dirty="0" smtClean="0"/>
              <a:t>Kůra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5</a:t>
            </a:r>
          </a:p>
          <a:p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2591780" y="1628800"/>
            <a:ext cx="180020" cy="1800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 flipV="1">
            <a:off x="1979712" y="1556792"/>
            <a:ext cx="281205" cy="21602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3059832" y="2830700"/>
            <a:ext cx="1584176" cy="5262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3419872" y="3212976"/>
            <a:ext cx="1224136" cy="3099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3635896" y="3852423"/>
            <a:ext cx="1080120" cy="29665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2110074" y="142037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862789" y="142037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716016" y="264603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716016" y="3059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4716016" y="400075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326142" y="3910297"/>
            <a:ext cx="1374979" cy="2880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 rot="778037">
            <a:off x="2365698" y="4066399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6378 km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775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Země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Vznik geosfér</a:t>
            </a:r>
          </a:p>
          <a:p>
            <a:pPr lvl="1"/>
            <a:r>
              <a:rPr lang="cs-CZ" sz="2400" dirty="0" smtClean="0"/>
              <a:t>Rozvrstvení dle různé </a:t>
            </a:r>
            <a:r>
              <a:rPr lang="cs-CZ" sz="2400" b="1" dirty="0" smtClean="0"/>
              <a:t>hustoty</a:t>
            </a:r>
          </a:p>
          <a:p>
            <a:pPr lvl="2"/>
            <a:r>
              <a:rPr lang="cs-CZ" sz="2000" dirty="0" smtClean="0">
                <a:solidFill>
                  <a:schemeClr val="accent5"/>
                </a:solidFill>
              </a:rPr>
              <a:t>Jádro – těžké materiály</a:t>
            </a:r>
          </a:p>
          <a:p>
            <a:pPr lvl="2"/>
            <a:r>
              <a:rPr lang="cs-CZ" sz="2000" dirty="0" smtClean="0">
                <a:solidFill>
                  <a:schemeClr val="accent5"/>
                </a:solidFill>
              </a:rPr>
              <a:t>Kůra – lehčí</a:t>
            </a:r>
          </a:p>
          <a:p>
            <a:pPr marL="731520" lvl="2" indent="0">
              <a:buNone/>
            </a:pPr>
            <a:endParaRPr lang="cs-CZ" sz="2000" dirty="0" smtClean="0"/>
          </a:p>
          <a:p>
            <a:r>
              <a:rPr lang="cs-CZ" sz="2800" b="1" dirty="0" smtClean="0"/>
              <a:t>Litosféra</a:t>
            </a:r>
          </a:p>
          <a:p>
            <a:pPr lvl="1"/>
            <a:r>
              <a:rPr lang="cs-CZ" sz="2400" b="1" dirty="0"/>
              <a:t>Pevný horninový obal Země</a:t>
            </a:r>
          </a:p>
          <a:p>
            <a:pPr lvl="1"/>
            <a:r>
              <a:rPr lang="cs-CZ" sz="2400" dirty="0"/>
              <a:t>Tvořena kůrou a částí pláště</a:t>
            </a:r>
          </a:p>
          <a:p>
            <a:pPr lvl="1"/>
            <a:r>
              <a:rPr lang="cs-CZ" sz="2400" dirty="0"/>
              <a:t>Dosahuje do hloubky 150 km</a:t>
            </a:r>
          </a:p>
          <a:p>
            <a:pPr marL="365760" lvl="1" indent="0">
              <a:buNone/>
            </a:pPr>
            <a:r>
              <a:rPr lang="cs-CZ" sz="1600" i="1" dirty="0" smtClean="0"/>
              <a:t>				</a:t>
            </a:r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4672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Geosféry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Kůra</a:t>
            </a:r>
          </a:p>
          <a:p>
            <a:pPr lvl="1"/>
            <a:r>
              <a:rPr lang="cs-CZ" dirty="0"/>
              <a:t>Tenká</a:t>
            </a:r>
          </a:p>
          <a:p>
            <a:pPr lvl="1"/>
            <a:r>
              <a:rPr lang="cs-CZ" dirty="0"/>
              <a:t>Vrstva pevných hornin</a:t>
            </a:r>
          </a:p>
          <a:p>
            <a:r>
              <a:rPr lang="cs-CZ" b="1" dirty="0"/>
              <a:t>Plášť</a:t>
            </a:r>
          </a:p>
          <a:p>
            <a:pPr lvl="1"/>
            <a:r>
              <a:rPr lang="cs-CZ" dirty="0"/>
              <a:t>Pevné i tavené horniny (magma)</a:t>
            </a:r>
          </a:p>
          <a:p>
            <a:r>
              <a:rPr lang="cs-CZ" b="1" dirty="0" smtClean="0"/>
              <a:t>Jádro</a:t>
            </a:r>
          </a:p>
          <a:p>
            <a:pPr lvl="1"/>
            <a:r>
              <a:rPr lang="cs-CZ" dirty="0" smtClean="0"/>
              <a:t>Tvořeno kovy</a:t>
            </a:r>
          </a:p>
          <a:p>
            <a:pPr lvl="1"/>
            <a:r>
              <a:rPr lang="cs-CZ" dirty="0"/>
              <a:t>Teplota 4 500 °C</a:t>
            </a:r>
          </a:p>
          <a:p>
            <a:pPr lvl="1"/>
            <a:r>
              <a:rPr lang="cs-CZ" dirty="0" smtClean="0"/>
              <a:t>Vysoká hustota</a:t>
            </a:r>
          </a:p>
          <a:p>
            <a:pPr lvl="1"/>
            <a:r>
              <a:rPr lang="cs-CZ" dirty="0" smtClean="0"/>
              <a:t>Vnější - tekuté</a:t>
            </a:r>
          </a:p>
          <a:p>
            <a:pPr lvl="1"/>
            <a:r>
              <a:rPr lang="cs-CZ" dirty="0" smtClean="0"/>
              <a:t>Vnitřní – pevné</a:t>
            </a:r>
          </a:p>
          <a:p>
            <a:endParaRPr lang="cs-CZ" dirty="0"/>
          </a:p>
        </p:txBody>
      </p:sp>
      <p:pic>
        <p:nvPicPr>
          <p:cNvPr id="8" name="Zástupný symbol pro obsah 5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764704"/>
            <a:ext cx="2232248" cy="2232248"/>
          </a:xfrm>
          <a:prstGeom prst="rect">
            <a:avLst/>
          </a:prstGeom>
        </p:spPr>
      </p:pic>
      <p:pic>
        <p:nvPicPr>
          <p:cNvPr id="9" name="Picture 2" descr="C:\Users\Tereza\AppData\Local\Microsoft\Windows\Temporary Internet Files\Content.IE5\42OPTTM1\MC9001127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680" y="3068960"/>
            <a:ext cx="2603095" cy="168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436096" y="4941168"/>
            <a:ext cx="28434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i="1" dirty="0"/>
              <a:t>Porovnej </a:t>
            </a:r>
            <a:r>
              <a:rPr lang="cs-CZ" i="1" dirty="0" err="1"/>
              <a:t>slupkovitou</a:t>
            </a:r>
            <a:r>
              <a:rPr lang="cs-CZ" i="1" dirty="0"/>
              <a:t> stavbu.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119936" y="5501952"/>
            <a:ext cx="1475725" cy="923330"/>
          </a:xfrm>
          <a:prstGeom prst="rect">
            <a:avLst/>
          </a:prstGeom>
          <a:solidFill>
            <a:schemeClr val="accent3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Jádro = pecka</a:t>
            </a:r>
          </a:p>
          <a:p>
            <a:r>
              <a:rPr lang="cs-CZ" dirty="0" smtClean="0"/>
              <a:t>Plášť = dužina</a:t>
            </a:r>
          </a:p>
          <a:p>
            <a:r>
              <a:rPr lang="cs-CZ" dirty="0" smtClean="0"/>
              <a:t>Kůra = slupka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898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Čísla k zapamatování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252888079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696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Kůra</a:t>
            </a:r>
          </a:p>
          <a:p>
            <a:pPr lvl="1"/>
            <a:r>
              <a:rPr lang="cs-CZ" dirty="0" smtClean="0"/>
              <a:t>Tenká</a:t>
            </a:r>
          </a:p>
          <a:p>
            <a:pPr lvl="1"/>
            <a:r>
              <a:rPr lang="cs-CZ" dirty="0" smtClean="0"/>
              <a:t>Pevné horniny</a:t>
            </a:r>
          </a:p>
          <a:p>
            <a:r>
              <a:rPr lang="cs-CZ" b="1" dirty="0" smtClean="0"/>
              <a:t>Plášť</a:t>
            </a:r>
          </a:p>
          <a:p>
            <a:pPr lvl="1"/>
            <a:r>
              <a:rPr lang="cs-CZ" dirty="0" smtClean="0"/>
              <a:t>Svrchní a spodní</a:t>
            </a:r>
          </a:p>
          <a:p>
            <a:pPr lvl="1"/>
            <a:r>
              <a:rPr lang="cs-CZ" dirty="0" smtClean="0"/>
              <a:t>Pevné i natavené horniny</a:t>
            </a:r>
          </a:p>
          <a:p>
            <a:r>
              <a:rPr lang="cs-CZ" b="1" dirty="0" smtClean="0"/>
              <a:t>Jádro</a:t>
            </a:r>
          </a:p>
          <a:p>
            <a:pPr lvl="1"/>
            <a:r>
              <a:rPr lang="cs-CZ" dirty="0" smtClean="0"/>
              <a:t>Vnější a vnitřní</a:t>
            </a:r>
          </a:p>
          <a:p>
            <a:pPr lvl="1"/>
            <a:r>
              <a:rPr lang="cs-CZ" dirty="0" smtClean="0"/>
              <a:t>Kovy</a:t>
            </a:r>
          </a:p>
          <a:p>
            <a:pPr lvl="1"/>
            <a:r>
              <a:rPr lang="cs-CZ" dirty="0" smtClean="0"/>
              <a:t>4 500 °C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b="1" dirty="0" smtClean="0"/>
              <a:t>Litosféra</a:t>
            </a:r>
          </a:p>
          <a:p>
            <a:pPr lvl="1"/>
            <a:r>
              <a:rPr lang="cs-CZ" dirty="0" smtClean="0"/>
              <a:t>Pevný horninový obal Země</a:t>
            </a:r>
          </a:p>
          <a:p>
            <a:pPr lvl="1"/>
            <a:r>
              <a:rPr lang="cs-CZ" dirty="0" smtClean="0"/>
              <a:t>Do hloubky 150 km</a:t>
            </a:r>
          </a:p>
          <a:p>
            <a:r>
              <a:rPr lang="cs-CZ" b="1" dirty="0" smtClean="0"/>
              <a:t>Velký třesk</a:t>
            </a:r>
          </a:p>
          <a:p>
            <a:pPr lvl="1"/>
            <a:r>
              <a:rPr lang="cs-CZ" dirty="0" smtClean="0"/>
              <a:t>Teorie vzniku vesmíru</a:t>
            </a:r>
          </a:p>
          <a:p>
            <a:r>
              <a:rPr lang="cs-CZ" b="1" dirty="0" smtClean="0"/>
              <a:t>Zárodek Země</a:t>
            </a:r>
          </a:p>
          <a:p>
            <a:pPr lvl="1"/>
            <a:r>
              <a:rPr lang="cs-CZ" dirty="0" smtClean="0"/>
              <a:t>Žhavá koule z tavených hornin</a:t>
            </a:r>
          </a:p>
          <a:p>
            <a:pPr lvl="1"/>
            <a:r>
              <a:rPr lang="cs-CZ" dirty="0" smtClean="0"/>
              <a:t>Postupné chladnutí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265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opakování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 se nazývá teorie vzniku vesmíru a kdy vesmír vznikl?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Velký třesk, před 15 mld. </a:t>
            </a:r>
            <a:r>
              <a:rPr lang="cs-CZ" dirty="0">
                <a:solidFill>
                  <a:schemeClr val="tx2"/>
                </a:solidFill>
              </a:rPr>
              <a:t>l</a:t>
            </a:r>
            <a:r>
              <a:rPr lang="cs-CZ" dirty="0" smtClean="0">
                <a:solidFill>
                  <a:schemeClr val="tx2"/>
                </a:solidFill>
              </a:rPr>
              <a:t>et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Kdy vznikla Země, z čeho se vytvářela?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Před 4,6 mld. let, z rotujícího mračna plynů a prachu společně s celou sluneční soustavou.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 vypadala Země na začátku své existence?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Žhavá koule z roztavených hornin, postupně chladla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Jmenuj jednotlivé geosféry.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Kůra, plášť (svrchní a spodní), jádro (vnější a vnitřní)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Podle jaké vlastnosti se materiály rozvrstvily?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Podle hustoty, těžké tvoří jádro, lehčí kůru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Co je to litosféra?</a:t>
            </a:r>
          </a:p>
          <a:p>
            <a:pPr lvl="1"/>
            <a:r>
              <a:rPr lang="cs-CZ" dirty="0" smtClean="0">
                <a:solidFill>
                  <a:schemeClr val="tx2"/>
                </a:solidFill>
              </a:rPr>
              <a:t>Pevný horninový obal Země, tvořena kůrou a částí pláště.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004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err="1"/>
              <a:t>Soubor:NovaSlunecniSoustava.jpg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2008-04-13 [cit. 2012-07-14]. Dostupné z: http://cs.wikipedia.org/wiki/Soubor:NovaSlunecniSoustava.jpg </a:t>
            </a:r>
            <a:endParaRPr lang="cs-CZ" dirty="0" smtClean="0"/>
          </a:p>
          <a:p>
            <a:r>
              <a:rPr lang="cs-CZ" dirty="0" smtClean="0">
                <a:hlinkClick r:id="rId2"/>
              </a:rPr>
              <a:t>www.microsoft.office.com</a:t>
            </a:r>
            <a:endParaRPr lang="cs-CZ" dirty="0" smtClean="0"/>
          </a:p>
          <a:p>
            <a:r>
              <a:rPr lang="cs-CZ" dirty="0" err="1"/>
              <a:t>Soubor:Protoplanetary-disk.jpg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2006-01-30 [cit. 2012-07-14]. Dostupné z: http://cs.wikipedia.org/wiki/Soubor:Protoplanetary-disk.jpg </a:t>
            </a:r>
            <a:endParaRPr lang="cs-CZ" dirty="0" smtClean="0"/>
          </a:p>
          <a:p>
            <a:r>
              <a:rPr lang="cs-CZ" dirty="0"/>
              <a:t>File:Earth cutaway.png.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2009-02-07 [cit. 2012-07-16]. Dostupné z: http://commons.wikimedia.org/wiki/File:Earth_cutaway.png?uselang=cs </a:t>
            </a:r>
            <a:endParaRPr lang="cs-CZ" dirty="0" smtClean="0"/>
          </a:p>
          <a:p>
            <a:r>
              <a:rPr lang="cs-CZ" dirty="0" err="1"/>
              <a:t>Soubor:HubbleUltraDeepFieldwithScaleComparison.jpg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2010-05-11 [cit. 2012-07-16]. Dostupné z: http://cs.wikipedia.org/wiki/Soubor:HubbleUltraDeepFieldwithScaleComparison.jpg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452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146</TotalTime>
  <Words>570</Words>
  <Application>Microsoft Office PowerPoint</Application>
  <PresentationFormat>Předvádění na obrazovce (4:3)</PresentationFormat>
  <Paragraphs>145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Prezentace aplikace PowerPoint</vt:lpstr>
      <vt:lpstr>Planeta Země</vt:lpstr>
      <vt:lpstr>Země ve sluneční soustavě</vt:lpstr>
      <vt:lpstr>To už víme.</vt:lpstr>
      <vt:lpstr>Vznik vesmíru a Země</vt:lpstr>
      <vt:lpstr>Vznik Země</vt:lpstr>
      <vt:lpstr>Stavba Země</vt:lpstr>
      <vt:lpstr>Stavba Země – doplň popis obrázku</vt:lpstr>
      <vt:lpstr>Stavba Země</vt:lpstr>
      <vt:lpstr>Geosféry</vt:lpstr>
      <vt:lpstr>Čísla k zapamatování</vt:lpstr>
      <vt:lpstr>Shrnutí</vt:lpstr>
      <vt:lpstr>Otázky k opakování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26</cp:revision>
  <dcterms:created xsi:type="dcterms:W3CDTF">2012-07-14T20:46:12Z</dcterms:created>
  <dcterms:modified xsi:type="dcterms:W3CDTF">2013-06-12T18:59:23Z</dcterms:modified>
</cp:coreProperties>
</file>