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6B9E12-C508-4ED6-877C-765C0D9B084B}" type="doc">
      <dgm:prSet loTypeId="urn:microsoft.com/office/officeart/2005/8/layout/list1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19C1E27C-CD36-463F-A5CB-531EBDAC9922}">
      <dgm:prSet phldrT="[Text]"/>
      <dgm:spPr/>
      <dgm:t>
        <a:bodyPr/>
        <a:lstStyle/>
        <a:p>
          <a:r>
            <a:rPr lang="cs-CZ" dirty="0" smtClean="0"/>
            <a:t>Z </a:t>
          </a:r>
          <a:r>
            <a:rPr lang="cs-CZ" b="1" dirty="0" smtClean="0">
              <a:solidFill>
                <a:schemeClr val="accent5"/>
              </a:solidFill>
            </a:rPr>
            <a:t>neústrojných</a:t>
          </a:r>
          <a:r>
            <a:rPr lang="cs-CZ" dirty="0" smtClean="0"/>
            <a:t> látek vznikají </a:t>
          </a:r>
          <a:r>
            <a:rPr lang="cs-CZ" b="1" dirty="0" smtClean="0">
              <a:solidFill>
                <a:schemeClr val="accent5"/>
              </a:solidFill>
            </a:rPr>
            <a:t>ústrojné</a:t>
          </a:r>
          <a:r>
            <a:rPr lang="cs-CZ" dirty="0" smtClean="0"/>
            <a:t> látky</a:t>
          </a:r>
          <a:endParaRPr lang="cs-CZ" dirty="0"/>
        </a:p>
      </dgm:t>
    </dgm:pt>
    <dgm:pt modelId="{7874BFA1-D5FE-46E6-BD1F-57955FA1CDF9}" type="parTrans" cxnId="{74400751-335F-4A36-8FA9-6E3928790742}">
      <dgm:prSet/>
      <dgm:spPr/>
      <dgm:t>
        <a:bodyPr/>
        <a:lstStyle/>
        <a:p>
          <a:endParaRPr lang="cs-CZ"/>
        </a:p>
      </dgm:t>
    </dgm:pt>
    <dgm:pt modelId="{0FF10282-AB3E-443E-970D-446397FFA5EE}" type="sibTrans" cxnId="{74400751-335F-4A36-8FA9-6E3928790742}">
      <dgm:prSet/>
      <dgm:spPr/>
      <dgm:t>
        <a:bodyPr/>
        <a:lstStyle/>
        <a:p>
          <a:endParaRPr lang="cs-CZ"/>
        </a:p>
      </dgm:t>
    </dgm:pt>
    <dgm:pt modelId="{749059C7-42E5-49DF-A351-6A72DB726DD9}">
      <dgm:prSet phldrT="[Text]"/>
      <dgm:spPr/>
      <dgm:t>
        <a:bodyPr/>
        <a:lstStyle/>
        <a:p>
          <a:r>
            <a:rPr lang="cs-CZ" dirty="0" smtClean="0"/>
            <a:t>Z ústrojných látek vznikají </a:t>
          </a:r>
          <a:r>
            <a:rPr lang="cs-CZ" dirty="0" smtClean="0">
              <a:solidFill>
                <a:schemeClr val="accent5"/>
              </a:solidFill>
            </a:rPr>
            <a:t>předchůdci buněk</a:t>
          </a:r>
          <a:endParaRPr lang="cs-CZ" dirty="0">
            <a:solidFill>
              <a:schemeClr val="accent5"/>
            </a:solidFill>
          </a:endParaRPr>
        </a:p>
      </dgm:t>
    </dgm:pt>
    <dgm:pt modelId="{D406FD72-BF4E-4B54-85E6-0475A2937712}" type="parTrans" cxnId="{657B624A-FCE3-4711-889B-82C0DF259269}">
      <dgm:prSet/>
      <dgm:spPr/>
      <dgm:t>
        <a:bodyPr/>
        <a:lstStyle/>
        <a:p>
          <a:endParaRPr lang="cs-CZ"/>
        </a:p>
      </dgm:t>
    </dgm:pt>
    <dgm:pt modelId="{C9A461C0-5D50-45C5-A254-5F02D336DB9F}" type="sibTrans" cxnId="{657B624A-FCE3-4711-889B-82C0DF259269}">
      <dgm:prSet/>
      <dgm:spPr/>
      <dgm:t>
        <a:bodyPr/>
        <a:lstStyle/>
        <a:p>
          <a:endParaRPr lang="cs-CZ"/>
        </a:p>
      </dgm:t>
    </dgm:pt>
    <dgm:pt modelId="{704253CF-C7B9-4E2E-885D-9BCFCA65AD9E}">
      <dgm:prSet phldrT="[Text]"/>
      <dgm:spPr/>
      <dgm:t>
        <a:bodyPr/>
        <a:lstStyle/>
        <a:p>
          <a:r>
            <a:rPr lang="cs-CZ" dirty="0" smtClean="0"/>
            <a:t>Vznik </a:t>
          </a:r>
          <a:r>
            <a:rPr lang="cs-CZ" dirty="0" smtClean="0">
              <a:solidFill>
                <a:schemeClr val="accent5"/>
              </a:solidFill>
            </a:rPr>
            <a:t>nedokonalých buněk</a:t>
          </a:r>
          <a:endParaRPr lang="cs-CZ" dirty="0">
            <a:solidFill>
              <a:schemeClr val="accent5"/>
            </a:solidFill>
          </a:endParaRPr>
        </a:p>
      </dgm:t>
    </dgm:pt>
    <dgm:pt modelId="{A61B74DB-9671-4F8B-9673-9B14F3D6DB75}" type="parTrans" cxnId="{4277730F-43C0-456E-B9D2-BE4BBC513AE2}">
      <dgm:prSet/>
      <dgm:spPr/>
      <dgm:t>
        <a:bodyPr/>
        <a:lstStyle/>
        <a:p>
          <a:endParaRPr lang="cs-CZ"/>
        </a:p>
      </dgm:t>
    </dgm:pt>
    <dgm:pt modelId="{A196396E-8829-4FB0-9A86-7A0FE0F0D9B6}" type="sibTrans" cxnId="{4277730F-43C0-456E-B9D2-BE4BBC513AE2}">
      <dgm:prSet/>
      <dgm:spPr/>
      <dgm:t>
        <a:bodyPr/>
        <a:lstStyle/>
        <a:p>
          <a:endParaRPr lang="cs-CZ"/>
        </a:p>
      </dgm:t>
    </dgm:pt>
    <dgm:pt modelId="{E4482DD4-7592-4568-89FA-66DDD53C20E5}">
      <dgm:prSet phldrT="[Text]"/>
      <dgm:spPr/>
      <dgm:t>
        <a:bodyPr/>
        <a:lstStyle/>
        <a:p>
          <a:r>
            <a:rPr lang="cs-CZ" dirty="0" smtClean="0"/>
            <a:t>Vznik </a:t>
          </a:r>
          <a:r>
            <a:rPr lang="cs-CZ" dirty="0" smtClean="0">
              <a:solidFill>
                <a:schemeClr val="accent5"/>
              </a:solidFill>
            </a:rPr>
            <a:t>rostlin a živočichů</a:t>
          </a:r>
          <a:r>
            <a:rPr lang="cs-CZ" dirty="0" smtClean="0"/>
            <a:t>, probíhá </a:t>
          </a:r>
          <a:r>
            <a:rPr lang="cs-CZ" dirty="0" smtClean="0">
              <a:solidFill>
                <a:srgbClr val="C00000"/>
              </a:solidFill>
            </a:rPr>
            <a:t>fotosyntéza</a:t>
          </a:r>
          <a:endParaRPr lang="cs-CZ" dirty="0">
            <a:solidFill>
              <a:srgbClr val="C00000"/>
            </a:solidFill>
          </a:endParaRPr>
        </a:p>
      </dgm:t>
    </dgm:pt>
    <dgm:pt modelId="{6BC68D70-4165-4194-A193-015DBF2CD0FC}" type="parTrans" cxnId="{EBE9FD66-A930-4BC3-AB02-86E8C101202F}">
      <dgm:prSet/>
      <dgm:spPr/>
      <dgm:t>
        <a:bodyPr/>
        <a:lstStyle/>
        <a:p>
          <a:endParaRPr lang="cs-CZ"/>
        </a:p>
      </dgm:t>
    </dgm:pt>
    <dgm:pt modelId="{A4F6C827-1596-4666-AB59-D273D9B247FF}" type="sibTrans" cxnId="{EBE9FD66-A930-4BC3-AB02-86E8C101202F}">
      <dgm:prSet/>
      <dgm:spPr/>
      <dgm:t>
        <a:bodyPr/>
        <a:lstStyle/>
        <a:p>
          <a:endParaRPr lang="cs-CZ"/>
        </a:p>
      </dgm:t>
    </dgm:pt>
    <dgm:pt modelId="{9CE39894-E115-4C88-B2E7-B90D838E91B6}" type="pres">
      <dgm:prSet presAssocID="{D56B9E12-C508-4ED6-877C-765C0D9B084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68DCE46-A38A-43B4-B788-99D156D85AFB}" type="pres">
      <dgm:prSet presAssocID="{19C1E27C-CD36-463F-A5CB-531EBDAC9922}" presName="parentLin" presStyleCnt="0"/>
      <dgm:spPr/>
    </dgm:pt>
    <dgm:pt modelId="{55E4312F-8831-425B-909C-2DB4A76FC18F}" type="pres">
      <dgm:prSet presAssocID="{19C1E27C-CD36-463F-A5CB-531EBDAC9922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64C9AD59-371B-43F2-8B7A-F59640238490}" type="pres">
      <dgm:prSet presAssocID="{19C1E27C-CD36-463F-A5CB-531EBDAC9922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BC3AB8-20F4-4062-AEAB-BFB10B1BB648}" type="pres">
      <dgm:prSet presAssocID="{19C1E27C-CD36-463F-A5CB-531EBDAC9922}" presName="negativeSpace" presStyleCnt="0"/>
      <dgm:spPr/>
    </dgm:pt>
    <dgm:pt modelId="{D4426630-9372-4AE8-BE11-7E0353170737}" type="pres">
      <dgm:prSet presAssocID="{19C1E27C-CD36-463F-A5CB-531EBDAC9922}" presName="childText" presStyleLbl="conFgAcc1" presStyleIdx="0" presStyleCnt="4">
        <dgm:presLayoutVars>
          <dgm:bulletEnabled val="1"/>
        </dgm:presLayoutVars>
      </dgm:prSet>
      <dgm:spPr/>
    </dgm:pt>
    <dgm:pt modelId="{EC16D3D9-61D3-4CD5-B42C-8561A5697BE1}" type="pres">
      <dgm:prSet presAssocID="{0FF10282-AB3E-443E-970D-446397FFA5EE}" presName="spaceBetweenRectangles" presStyleCnt="0"/>
      <dgm:spPr/>
    </dgm:pt>
    <dgm:pt modelId="{C7DBF8FE-85C7-4E3B-8413-58CA6028CC7D}" type="pres">
      <dgm:prSet presAssocID="{749059C7-42E5-49DF-A351-6A72DB726DD9}" presName="parentLin" presStyleCnt="0"/>
      <dgm:spPr/>
    </dgm:pt>
    <dgm:pt modelId="{37BA3806-969F-48F6-BF35-87080B5FA802}" type="pres">
      <dgm:prSet presAssocID="{749059C7-42E5-49DF-A351-6A72DB726DD9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2562A37A-D096-4A3F-BEC4-082CCB22F60A}" type="pres">
      <dgm:prSet presAssocID="{749059C7-42E5-49DF-A351-6A72DB726DD9}" presName="parentText" presStyleLbl="node1" presStyleIdx="1" presStyleCnt="4" custLinFactNeighborX="-20088" custLinFactNeighborY="-11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48C928-30A7-452B-A9D2-6AA6AE2A3363}" type="pres">
      <dgm:prSet presAssocID="{749059C7-42E5-49DF-A351-6A72DB726DD9}" presName="negativeSpace" presStyleCnt="0"/>
      <dgm:spPr/>
    </dgm:pt>
    <dgm:pt modelId="{4255749A-8E2A-4FC2-B66C-0A2B50AB2FF7}" type="pres">
      <dgm:prSet presAssocID="{749059C7-42E5-49DF-A351-6A72DB726DD9}" presName="childText" presStyleLbl="conFgAcc1" presStyleIdx="1" presStyleCnt="4">
        <dgm:presLayoutVars>
          <dgm:bulletEnabled val="1"/>
        </dgm:presLayoutVars>
      </dgm:prSet>
      <dgm:spPr/>
    </dgm:pt>
    <dgm:pt modelId="{20A3D009-0ABD-4FFC-B070-B4185E64B64E}" type="pres">
      <dgm:prSet presAssocID="{C9A461C0-5D50-45C5-A254-5F02D336DB9F}" presName="spaceBetweenRectangles" presStyleCnt="0"/>
      <dgm:spPr/>
    </dgm:pt>
    <dgm:pt modelId="{8CD9CB23-0597-4275-9C4D-448DA3AC0AFC}" type="pres">
      <dgm:prSet presAssocID="{704253CF-C7B9-4E2E-885D-9BCFCA65AD9E}" presName="parentLin" presStyleCnt="0"/>
      <dgm:spPr/>
    </dgm:pt>
    <dgm:pt modelId="{54276188-294D-40BB-A75E-82E78196C786}" type="pres">
      <dgm:prSet presAssocID="{704253CF-C7B9-4E2E-885D-9BCFCA65AD9E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A0CF6DE2-7DDA-4C3B-9F70-100589AA5B99}" type="pres">
      <dgm:prSet presAssocID="{704253CF-C7B9-4E2E-885D-9BCFCA65AD9E}" presName="parentText" presStyleLbl="node1" presStyleIdx="2" presStyleCnt="4" custLinFactNeighborX="-20088" custLinFactNeighborY="211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F1603A-0CB1-46AA-923B-20B6123B7EC6}" type="pres">
      <dgm:prSet presAssocID="{704253CF-C7B9-4E2E-885D-9BCFCA65AD9E}" presName="negativeSpace" presStyleCnt="0"/>
      <dgm:spPr/>
    </dgm:pt>
    <dgm:pt modelId="{FFE2B310-E797-401C-8AE7-6E83E1A8D880}" type="pres">
      <dgm:prSet presAssocID="{704253CF-C7B9-4E2E-885D-9BCFCA65AD9E}" presName="childText" presStyleLbl="conFgAcc1" presStyleIdx="2" presStyleCnt="4">
        <dgm:presLayoutVars>
          <dgm:bulletEnabled val="1"/>
        </dgm:presLayoutVars>
      </dgm:prSet>
      <dgm:spPr/>
    </dgm:pt>
    <dgm:pt modelId="{367D6DBD-F9B5-4DB9-A993-8347AE91D1B5}" type="pres">
      <dgm:prSet presAssocID="{A196396E-8829-4FB0-9A86-7A0FE0F0D9B6}" presName="spaceBetweenRectangles" presStyleCnt="0"/>
      <dgm:spPr/>
    </dgm:pt>
    <dgm:pt modelId="{6AA54659-B72E-40E7-B1DE-DD2D7AB2A7DB}" type="pres">
      <dgm:prSet presAssocID="{E4482DD4-7592-4568-89FA-66DDD53C20E5}" presName="parentLin" presStyleCnt="0"/>
      <dgm:spPr/>
    </dgm:pt>
    <dgm:pt modelId="{6971DD71-5A5A-414B-BFD1-55D695D84BAD}" type="pres">
      <dgm:prSet presAssocID="{E4482DD4-7592-4568-89FA-66DDD53C20E5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B52247D3-9D6F-4808-80E5-9F35F516C536}" type="pres">
      <dgm:prSet presAssocID="{E4482DD4-7592-4568-89FA-66DDD53C20E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619B2C-C583-4F56-9916-2F7FFA3CB924}" type="pres">
      <dgm:prSet presAssocID="{E4482DD4-7592-4568-89FA-66DDD53C20E5}" presName="negativeSpace" presStyleCnt="0"/>
      <dgm:spPr/>
    </dgm:pt>
    <dgm:pt modelId="{B5AF8CF1-BE72-4417-A4BA-D8C20E3D68ED}" type="pres">
      <dgm:prSet presAssocID="{E4482DD4-7592-4568-89FA-66DDD53C20E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5CE6867-FCFC-43C2-B58B-2A7CFFE72986}" type="presOf" srcId="{749059C7-42E5-49DF-A351-6A72DB726DD9}" destId="{37BA3806-969F-48F6-BF35-87080B5FA802}" srcOrd="0" destOrd="0" presId="urn:microsoft.com/office/officeart/2005/8/layout/list1"/>
    <dgm:cxn modelId="{529DA4EC-2E70-4E5B-835A-E2B131010949}" type="presOf" srcId="{D56B9E12-C508-4ED6-877C-765C0D9B084B}" destId="{9CE39894-E115-4C88-B2E7-B90D838E91B6}" srcOrd="0" destOrd="0" presId="urn:microsoft.com/office/officeart/2005/8/layout/list1"/>
    <dgm:cxn modelId="{4D248944-3D1A-4B65-8085-21227EDCC104}" type="presOf" srcId="{E4482DD4-7592-4568-89FA-66DDD53C20E5}" destId="{6971DD71-5A5A-414B-BFD1-55D695D84BAD}" srcOrd="0" destOrd="0" presId="urn:microsoft.com/office/officeart/2005/8/layout/list1"/>
    <dgm:cxn modelId="{7D1037A1-2290-44E8-ABFD-6A946B201CB5}" type="presOf" srcId="{704253CF-C7B9-4E2E-885D-9BCFCA65AD9E}" destId="{A0CF6DE2-7DDA-4C3B-9F70-100589AA5B99}" srcOrd="1" destOrd="0" presId="urn:microsoft.com/office/officeart/2005/8/layout/list1"/>
    <dgm:cxn modelId="{98D16150-89CF-41E0-A669-B3EDCCE3D91F}" type="presOf" srcId="{19C1E27C-CD36-463F-A5CB-531EBDAC9922}" destId="{55E4312F-8831-425B-909C-2DB4A76FC18F}" srcOrd="0" destOrd="0" presId="urn:microsoft.com/office/officeart/2005/8/layout/list1"/>
    <dgm:cxn modelId="{EBE9FD66-A930-4BC3-AB02-86E8C101202F}" srcId="{D56B9E12-C508-4ED6-877C-765C0D9B084B}" destId="{E4482DD4-7592-4568-89FA-66DDD53C20E5}" srcOrd="3" destOrd="0" parTransId="{6BC68D70-4165-4194-A193-015DBF2CD0FC}" sibTransId="{A4F6C827-1596-4666-AB59-D273D9B247FF}"/>
    <dgm:cxn modelId="{1D05E054-7941-40A1-A82A-79F1425A9E10}" type="presOf" srcId="{19C1E27C-CD36-463F-A5CB-531EBDAC9922}" destId="{64C9AD59-371B-43F2-8B7A-F59640238490}" srcOrd="1" destOrd="0" presId="urn:microsoft.com/office/officeart/2005/8/layout/list1"/>
    <dgm:cxn modelId="{4277730F-43C0-456E-B9D2-BE4BBC513AE2}" srcId="{D56B9E12-C508-4ED6-877C-765C0D9B084B}" destId="{704253CF-C7B9-4E2E-885D-9BCFCA65AD9E}" srcOrd="2" destOrd="0" parTransId="{A61B74DB-9671-4F8B-9673-9B14F3D6DB75}" sibTransId="{A196396E-8829-4FB0-9A86-7A0FE0F0D9B6}"/>
    <dgm:cxn modelId="{EB790A75-440B-49F3-8A38-7C3CEFD42EAB}" type="presOf" srcId="{749059C7-42E5-49DF-A351-6A72DB726DD9}" destId="{2562A37A-D096-4A3F-BEC4-082CCB22F60A}" srcOrd="1" destOrd="0" presId="urn:microsoft.com/office/officeart/2005/8/layout/list1"/>
    <dgm:cxn modelId="{657B624A-FCE3-4711-889B-82C0DF259269}" srcId="{D56B9E12-C508-4ED6-877C-765C0D9B084B}" destId="{749059C7-42E5-49DF-A351-6A72DB726DD9}" srcOrd="1" destOrd="0" parTransId="{D406FD72-BF4E-4B54-85E6-0475A2937712}" sibTransId="{C9A461C0-5D50-45C5-A254-5F02D336DB9F}"/>
    <dgm:cxn modelId="{6405D801-D901-4B20-AABA-E3743927142E}" type="presOf" srcId="{704253CF-C7B9-4E2E-885D-9BCFCA65AD9E}" destId="{54276188-294D-40BB-A75E-82E78196C786}" srcOrd="0" destOrd="0" presId="urn:microsoft.com/office/officeart/2005/8/layout/list1"/>
    <dgm:cxn modelId="{31CC664C-E48F-4710-9D70-CDBB5AD525BD}" type="presOf" srcId="{E4482DD4-7592-4568-89FA-66DDD53C20E5}" destId="{B52247D3-9D6F-4808-80E5-9F35F516C536}" srcOrd="1" destOrd="0" presId="urn:microsoft.com/office/officeart/2005/8/layout/list1"/>
    <dgm:cxn modelId="{74400751-335F-4A36-8FA9-6E3928790742}" srcId="{D56B9E12-C508-4ED6-877C-765C0D9B084B}" destId="{19C1E27C-CD36-463F-A5CB-531EBDAC9922}" srcOrd="0" destOrd="0" parTransId="{7874BFA1-D5FE-46E6-BD1F-57955FA1CDF9}" sibTransId="{0FF10282-AB3E-443E-970D-446397FFA5EE}"/>
    <dgm:cxn modelId="{52D7A34F-493E-478E-8D28-930B0AADB920}" type="presParOf" srcId="{9CE39894-E115-4C88-B2E7-B90D838E91B6}" destId="{668DCE46-A38A-43B4-B788-99D156D85AFB}" srcOrd="0" destOrd="0" presId="urn:microsoft.com/office/officeart/2005/8/layout/list1"/>
    <dgm:cxn modelId="{4DED99B4-6401-45F7-A284-B48A8E4401C0}" type="presParOf" srcId="{668DCE46-A38A-43B4-B788-99D156D85AFB}" destId="{55E4312F-8831-425B-909C-2DB4A76FC18F}" srcOrd="0" destOrd="0" presId="urn:microsoft.com/office/officeart/2005/8/layout/list1"/>
    <dgm:cxn modelId="{1CD28B96-7AF1-43B0-B026-B51BD4F04BAE}" type="presParOf" srcId="{668DCE46-A38A-43B4-B788-99D156D85AFB}" destId="{64C9AD59-371B-43F2-8B7A-F59640238490}" srcOrd="1" destOrd="0" presId="urn:microsoft.com/office/officeart/2005/8/layout/list1"/>
    <dgm:cxn modelId="{52B886B1-85FC-4779-BBC4-B0176F736586}" type="presParOf" srcId="{9CE39894-E115-4C88-B2E7-B90D838E91B6}" destId="{D7BC3AB8-20F4-4062-AEAB-BFB10B1BB648}" srcOrd="1" destOrd="0" presId="urn:microsoft.com/office/officeart/2005/8/layout/list1"/>
    <dgm:cxn modelId="{08A45CBB-2464-4C87-A824-C1077EE3ABAF}" type="presParOf" srcId="{9CE39894-E115-4C88-B2E7-B90D838E91B6}" destId="{D4426630-9372-4AE8-BE11-7E0353170737}" srcOrd="2" destOrd="0" presId="urn:microsoft.com/office/officeart/2005/8/layout/list1"/>
    <dgm:cxn modelId="{16528D23-F74D-46A8-944D-359F6C4821F4}" type="presParOf" srcId="{9CE39894-E115-4C88-B2E7-B90D838E91B6}" destId="{EC16D3D9-61D3-4CD5-B42C-8561A5697BE1}" srcOrd="3" destOrd="0" presId="urn:microsoft.com/office/officeart/2005/8/layout/list1"/>
    <dgm:cxn modelId="{10562D38-9444-40C6-B0D3-4267411691FF}" type="presParOf" srcId="{9CE39894-E115-4C88-B2E7-B90D838E91B6}" destId="{C7DBF8FE-85C7-4E3B-8413-58CA6028CC7D}" srcOrd="4" destOrd="0" presId="urn:microsoft.com/office/officeart/2005/8/layout/list1"/>
    <dgm:cxn modelId="{431D0B03-A11E-4829-88F7-9476E962EEDF}" type="presParOf" srcId="{C7DBF8FE-85C7-4E3B-8413-58CA6028CC7D}" destId="{37BA3806-969F-48F6-BF35-87080B5FA802}" srcOrd="0" destOrd="0" presId="urn:microsoft.com/office/officeart/2005/8/layout/list1"/>
    <dgm:cxn modelId="{EC383B5D-667E-4798-857D-45B1BC43B924}" type="presParOf" srcId="{C7DBF8FE-85C7-4E3B-8413-58CA6028CC7D}" destId="{2562A37A-D096-4A3F-BEC4-082CCB22F60A}" srcOrd="1" destOrd="0" presId="urn:microsoft.com/office/officeart/2005/8/layout/list1"/>
    <dgm:cxn modelId="{C945D983-FDE6-48A8-87DC-B7A7E7514CBD}" type="presParOf" srcId="{9CE39894-E115-4C88-B2E7-B90D838E91B6}" destId="{4748C928-30A7-452B-A9D2-6AA6AE2A3363}" srcOrd="5" destOrd="0" presId="urn:microsoft.com/office/officeart/2005/8/layout/list1"/>
    <dgm:cxn modelId="{1D064B89-D789-4D2B-865B-AF2F1E5A3BC8}" type="presParOf" srcId="{9CE39894-E115-4C88-B2E7-B90D838E91B6}" destId="{4255749A-8E2A-4FC2-B66C-0A2B50AB2FF7}" srcOrd="6" destOrd="0" presId="urn:microsoft.com/office/officeart/2005/8/layout/list1"/>
    <dgm:cxn modelId="{4F534570-90B6-43F8-96DF-CE65A862438A}" type="presParOf" srcId="{9CE39894-E115-4C88-B2E7-B90D838E91B6}" destId="{20A3D009-0ABD-4FFC-B070-B4185E64B64E}" srcOrd="7" destOrd="0" presId="urn:microsoft.com/office/officeart/2005/8/layout/list1"/>
    <dgm:cxn modelId="{3FACA1B5-0CBA-4414-AF4F-A9CB63C89014}" type="presParOf" srcId="{9CE39894-E115-4C88-B2E7-B90D838E91B6}" destId="{8CD9CB23-0597-4275-9C4D-448DA3AC0AFC}" srcOrd="8" destOrd="0" presId="urn:microsoft.com/office/officeart/2005/8/layout/list1"/>
    <dgm:cxn modelId="{FBD4E8D1-E141-4A0A-9C16-7FA14FC4D059}" type="presParOf" srcId="{8CD9CB23-0597-4275-9C4D-448DA3AC0AFC}" destId="{54276188-294D-40BB-A75E-82E78196C786}" srcOrd="0" destOrd="0" presId="urn:microsoft.com/office/officeart/2005/8/layout/list1"/>
    <dgm:cxn modelId="{588C69EE-8E1B-4854-BD7F-B5161CA53DD4}" type="presParOf" srcId="{8CD9CB23-0597-4275-9C4D-448DA3AC0AFC}" destId="{A0CF6DE2-7DDA-4C3B-9F70-100589AA5B99}" srcOrd="1" destOrd="0" presId="urn:microsoft.com/office/officeart/2005/8/layout/list1"/>
    <dgm:cxn modelId="{B656161F-97C4-4406-B427-2E3CDE7A8B07}" type="presParOf" srcId="{9CE39894-E115-4C88-B2E7-B90D838E91B6}" destId="{D1F1603A-0CB1-46AA-923B-20B6123B7EC6}" srcOrd="9" destOrd="0" presId="urn:microsoft.com/office/officeart/2005/8/layout/list1"/>
    <dgm:cxn modelId="{EA54444D-8F2D-40A2-B074-B80690F7D8A0}" type="presParOf" srcId="{9CE39894-E115-4C88-B2E7-B90D838E91B6}" destId="{FFE2B310-E797-401C-8AE7-6E83E1A8D880}" srcOrd="10" destOrd="0" presId="urn:microsoft.com/office/officeart/2005/8/layout/list1"/>
    <dgm:cxn modelId="{BD81583F-4D41-47BD-851D-8B71BC5FAA0D}" type="presParOf" srcId="{9CE39894-E115-4C88-B2E7-B90D838E91B6}" destId="{367D6DBD-F9B5-4DB9-A993-8347AE91D1B5}" srcOrd="11" destOrd="0" presId="urn:microsoft.com/office/officeart/2005/8/layout/list1"/>
    <dgm:cxn modelId="{1E400AEF-B162-4C1D-8031-F8BA8947F913}" type="presParOf" srcId="{9CE39894-E115-4C88-B2E7-B90D838E91B6}" destId="{6AA54659-B72E-40E7-B1DE-DD2D7AB2A7DB}" srcOrd="12" destOrd="0" presId="urn:microsoft.com/office/officeart/2005/8/layout/list1"/>
    <dgm:cxn modelId="{92863037-076D-4FFE-93CA-962C012B3494}" type="presParOf" srcId="{6AA54659-B72E-40E7-B1DE-DD2D7AB2A7DB}" destId="{6971DD71-5A5A-414B-BFD1-55D695D84BAD}" srcOrd="0" destOrd="0" presId="urn:microsoft.com/office/officeart/2005/8/layout/list1"/>
    <dgm:cxn modelId="{5284812A-E042-490C-A969-86562B71A03A}" type="presParOf" srcId="{6AA54659-B72E-40E7-B1DE-DD2D7AB2A7DB}" destId="{B52247D3-9D6F-4808-80E5-9F35F516C536}" srcOrd="1" destOrd="0" presId="urn:microsoft.com/office/officeart/2005/8/layout/list1"/>
    <dgm:cxn modelId="{7770269A-517D-4D49-988D-29578AD0F51B}" type="presParOf" srcId="{9CE39894-E115-4C88-B2E7-B90D838E91B6}" destId="{B8619B2C-C583-4F56-9916-2F7FFA3CB924}" srcOrd="13" destOrd="0" presId="urn:microsoft.com/office/officeart/2005/8/layout/list1"/>
    <dgm:cxn modelId="{9D29A266-61A2-4794-88D7-B999ECDEBEF4}" type="presParOf" srcId="{9CE39894-E115-4C88-B2E7-B90D838E91B6}" destId="{B5AF8CF1-BE72-4417-A4BA-D8C20E3D68E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9708B-700F-4405-9F42-E2BC172F2740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F73F45-EB87-46A0-B4D4-781B04CA6A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39B3854-A955-4A36-89C3-6C1370D688B5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BC7D008-C1A6-4752-B4B8-1A3D82FA7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C7FAB1-CB84-4688-9EFF-ED3699A848A4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9951CC-9292-4069-810C-1D5294B73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912BB-1A2F-43E0-B4E2-F6B4BF4D3C7A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DEEBB-8669-4E9D-BBA0-3E9E4D71E8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31CF3-B732-4E8B-AB89-F0BD9286B579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F3C20-4ED2-40E1-B196-FC3E9F89B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4731B41-569F-4407-B97F-CE27912A7093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496FBE8-644A-4293-AE54-470AE25033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0D1C8-8E65-4518-BAC0-A0543D7019D9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51A8CE-94FB-4E53-8F50-46AD6C6E0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97BA700-5DA0-4A2A-A428-F1278CBA0FDB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B4F6801-57AF-4800-8C95-F81114B03A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0CA7FBE-3F70-41A6-9474-A5894D366F1B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64E0F3D-D836-4641-83C3-2D217D5C91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497A4-9867-43CD-966B-6C9A5AE0DFFE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BE53B-8FFB-40CE-8F48-8B01B3765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51F04-1BCA-4794-A050-B6F8E754C78B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F02EB-2D35-4108-B927-7675C8E58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CC48E46-A18E-4057-89C3-D8FC67DF2396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A27B7DD0-FBD0-457E-858E-DC9F76515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67" r:id="rId4"/>
    <p:sldLayoutId id="2147483668" r:id="rId5"/>
    <p:sldLayoutId id="2147483675" r:id="rId6"/>
    <p:sldLayoutId id="2147483669" r:id="rId7"/>
    <p:sldLayoutId id="2147483676" r:id="rId8"/>
    <p:sldLayoutId id="2147483677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668791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BDCAC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E4DFAA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1989138"/>
            <a:ext cx="7067550" cy="2487612"/>
          </a:xfrm>
        </p:spPr>
        <p:txBody>
          <a:bodyPr>
            <a:normAutofit fontScale="85000" lnSpcReduction="10000"/>
          </a:bodyPr>
          <a:lstStyle/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VY_32_INOVACE_01_Vznik a vývoj života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Obecná biologie a genetika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TEMA: 			Vývoj života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hydrosféra, atmosféra, biosféra, fotosyntéza, ústrojné  a neústrojné látky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7/2012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marL="274320" indent="-274320" fontAlgn="auto">
              <a:lnSpc>
                <a:spcPct val="1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určená pro interaktivní tabuli, výklad s krátkými průběžnými úkoly pro žáky, žák využívá učebnici </a:t>
            </a:r>
            <a:r>
              <a:rPr lang="cs-CZ" sz="1200" dirty="0"/>
              <a:t>ČABRADOVÁ, Věra. </a:t>
            </a:r>
            <a:r>
              <a:rPr lang="cs-CZ" sz="1200" i="1" dirty="0"/>
              <a:t>Přírodopis pro 6. ročník základní školy a primu víceletého gymnázia</a:t>
            </a:r>
            <a:r>
              <a:rPr lang="cs-CZ" sz="1200" dirty="0"/>
              <a:t>. </a:t>
            </a:r>
            <a:r>
              <a:rPr lang="cs-CZ" sz="1200" dirty="0" smtClean="0"/>
              <a:t>5. </a:t>
            </a:r>
            <a:r>
              <a:rPr lang="cs-CZ" sz="1200" dirty="0"/>
              <a:t>vyd. Plzeň: Fraus, 2003, 120 s. ISBN 80-723-8211-X. </a:t>
            </a:r>
            <a:r>
              <a:rPr lang="cs-CZ" sz="1200" dirty="0" smtClean="0"/>
              <a:t>, zaměřeno na základní učivo v pojmech	</a:t>
            </a:r>
            <a:endParaRPr lang="cs-CZ" sz="1900" dirty="0" smtClean="0"/>
          </a:p>
        </p:txBody>
      </p:sp>
      <p:pic>
        <p:nvPicPr>
          <p:cNvPr id="1331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5"/>
          <p:cNvSpPr>
            <a:spLocks noChangeArrowheads="1"/>
          </p:cNvSpPr>
          <p:nvPr/>
        </p:nvSpPr>
        <p:spPr bwMode="auto">
          <a:xfrm>
            <a:off x="356195" y="472321"/>
            <a:ext cx="8222059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latin typeface="Century Schoolbook" pitchFamily="18" charset="0"/>
              </a:rPr>
              <a:t>                                     </a:t>
            </a:r>
            <a:r>
              <a:rPr lang="cs-CZ" sz="1600" b="1" dirty="0">
                <a:latin typeface="Century Schoolbook" pitchFamily="18" charset="0"/>
              </a:rPr>
              <a:t>Základní  škola a mateřská škola </a:t>
            </a:r>
            <a:r>
              <a:rPr lang="cs-CZ" sz="1600" b="1" dirty="0" err="1">
                <a:latin typeface="Century Schoolbook" pitchFamily="18" charset="0"/>
              </a:rPr>
              <a:t>J.A.Komenského</a:t>
            </a:r>
            <a:endParaRPr lang="cs-CZ" sz="1600" dirty="0">
              <a:latin typeface="Century Schoolbook" pitchFamily="18" charset="0"/>
            </a:endParaRPr>
          </a:p>
          <a:p>
            <a:pPr algn="ctr"/>
            <a:r>
              <a:rPr lang="cs-CZ" sz="1600" b="1" dirty="0">
                <a:latin typeface="Century Schoolbook" pitchFamily="18" charset="0"/>
              </a:rPr>
              <a:t>                                                          v Novém  Strašecí</a:t>
            </a:r>
            <a:r>
              <a:rPr lang="cs-CZ" sz="1600" dirty="0">
                <a:latin typeface="Century Schoolbook" pitchFamily="18" charset="0"/>
              </a:rPr>
              <a:t>                     </a:t>
            </a:r>
          </a:p>
          <a:p>
            <a:pPr algn="ctr"/>
            <a:r>
              <a:rPr lang="cs-CZ" sz="1600" dirty="0">
                <a:latin typeface="Century Schoolbook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latin typeface="Century Schoolbook" pitchFamily="18" charset="0"/>
              </a:rPr>
              <a:t>                                                 tel. 311 240 401, 311 240 400, email: </a:t>
            </a:r>
            <a:r>
              <a:rPr lang="cs-CZ" sz="1600" dirty="0" smtClean="0">
                <a:latin typeface="Century Schoolbook" pitchFamily="18" charset="0"/>
              </a:rPr>
              <a:t>zsnovstra@email.cz</a:t>
            </a:r>
            <a:endParaRPr lang="cs-CZ" sz="1600" dirty="0"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Vznik a vývoj života</a:t>
            </a: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Atmosféra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b="1" smtClean="0"/>
              <a:t>Plynný obal Země</a:t>
            </a:r>
          </a:p>
          <a:p>
            <a:r>
              <a:rPr lang="cs-CZ" smtClean="0"/>
              <a:t>Na </a:t>
            </a:r>
            <a:r>
              <a:rPr lang="cs-CZ" b="1" smtClean="0"/>
              <a:t>začátku bez kyslíku</a:t>
            </a:r>
          </a:p>
          <a:p>
            <a:r>
              <a:rPr lang="cs-CZ" smtClean="0"/>
              <a:t>Postupný růst obsahu kyslíku</a:t>
            </a:r>
          </a:p>
          <a:p>
            <a:endParaRPr lang="cs-CZ" smtClean="0"/>
          </a:p>
        </p:txBody>
      </p:sp>
      <p:pic>
        <p:nvPicPr>
          <p:cNvPr id="15363" name="Picture 2" descr="C:\Users\Tereza\AppData\Local\Microsoft\Windows\Temporary Internet Files\Content.IE5\42OPTTM1\MP90043312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3213100"/>
            <a:ext cx="4640263" cy="309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hydrosféra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b="1" smtClean="0"/>
              <a:t>Vodní obal Země</a:t>
            </a:r>
          </a:p>
          <a:p>
            <a:r>
              <a:rPr lang="cs-CZ" sz="2800" smtClean="0"/>
              <a:t>Vznik</a:t>
            </a:r>
          </a:p>
          <a:p>
            <a:pPr lvl="1"/>
            <a:r>
              <a:rPr lang="cs-CZ" sz="2400" smtClean="0"/>
              <a:t>Kapalněním vodních par v atmosféře</a:t>
            </a:r>
          </a:p>
          <a:p>
            <a:r>
              <a:rPr lang="cs-CZ" sz="2800" smtClean="0"/>
              <a:t>Moře </a:t>
            </a:r>
          </a:p>
          <a:p>
            <a:pPr lvl="1"/>
            <a:r>
              <a:rPr lang="cs-CZ" sz="2400" smtClean="0"/>
              <a:t>Vznik a vývoj života</a:t>
            </a:r>
          </a:p>
        </p:txBody>
      </p:sp>
      <p:pic>
        <p:nvPicPr>
          <p:cNvPr id="16387" name="Picture 3" descr="C:\Users\Tereza\AppData\Local\Microsoft\Windows\Temporary Internet Files\Content.IE5\XXPFUX59\MP90040273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716338"/>
            <a:ext cx="3349625" cy="223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Litosféra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algn="just" fontAlgn="auto">
              <a:spcAft>
                <a:spcPts val="0"/>
              </a:spcAft>
              <a:buFont typeface="Wingdings"/>
              <a:buNone/>
              <a:defRPr/>
            </a:pPr>
            <a:r>
              <a:rPr lang="cs-CZ" i="1" dirty="0" smtClean="0">
                <a:solidFill>
                  <a:schemeClr val="accent1"/>
                </a:solidFill>
              </a:rPr>
              <a:t>Na základě znalostí z minulé hodiny doplň list prezentace. </a:t>
            </a:r>
          </a:p>
          <a:p>
            <a:pPr marL="0" indent="0" algn="just" fontAlgn="auto">
              <a:spcAft>
                <a:spcPts val="0"/>
              </a:spcAft>
              <a:buFont typeface="Wingdings"/>
              <a:buNone/>
              <a:defRPr/>
            </a:pPr>
            <a:endParaRPr lang="cs-CZ" i="1" dirty="0" smtClean="0">
              <a:solidFill>
                <a:schemeClr val="accent5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Litosféra je jaký obal Země?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Horninový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Horninami v jakém skupenství je tvořena?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Horninami pevnými (netavenými)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Jaké geosféry řadíme do litosféry?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Kůru a horní část svrchního pláště.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Do jaké hloubky litosféra zasahuje?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150 km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Litosféra (shrnutí)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b="1" smtClean="0"/>
              <a:t>Horninový obal Země</a:t>
            </a:r>
          </a:p>
          <a:p>
            <a:r>
              <a:rPr lang="cs-CZ" smtClean="0"/>
              <a:t>Tvořena horninami v pevném stavu</a:t>
            </a:r>
          </a:p>
          <a:p>
            <a:r>
              <a:rPr lang="cs-CZ" smtClean="0"/>
              <a:t>Kůra a část svrchního pláště</a:t>
            </a:r>
          </a:p>
          <a:p>
            <a:r>
              <a:rPr lang="cs-CZ" smtClean="0"/>
              <a:t>Hloubka 150 km</a:t>
            </a:r>
          </a:p>
        </p:txBody>
      </p:sp>
      <p:pic>
        <p:nvPicPr>
          <p:cNvPr id="18435" name="Picture 2" descr="C:\Users\Tereza\AppData\Local\Microsoft\Windows\Temporary Internet Files\Content.IE5\42OPTTM1\MP90040110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3213100"/>
            <a:ext cx="3902075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Biosféra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Veškerý život na Zemi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>
                <a:solidFill>
                  <a:schemeClr val="accent5"/>
                </a:solidFill>
              </a:rPr>
              <a:t>Vznik života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b="1" dirty="0" smtClean="0"/>
              <a:t>Před 3,5 mld. let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b="1" dirty="0" smtClean="0"/>
              <a:t>V oceánech</a:t>
            </a:r>
            <a:endParaRPr lang="cs-CZ" sz="2400" b="1" dirty="0"/>
          </a:p>
        </p:txBody>
      </p:sp>
      <p:pic>
        <p:nvPicPr>
          <p:cNvPr id="19459" name="Picture 4" descr="C:\Users\Tereza\AppData\Local\Microsoft\Windows\Temporary Internet Files\Content.IE5\42OPTTM1\MP90025548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3141663"/>
            <a:ext cx="4319588" cy="312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Přiřaď k pojmům sféry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Ledovec</a:t>
            </a:r>
          </a:p>
          <a:p>
            <a:pPr lvl="1"/>
            <a:r>
              <a:rPr lang="cs-CZ" smtClean="0">
                <a:solidFill>
                  <a:srgbClr val="C00000"/>
                </a:solidFill>
              </a:rPr>
              <a:t>Hydrosféra</a:t>
            </a:r>
          </a:p>
          <a:p>
            <a:r>
              <a:rPr lang="cs-CZ" smtClean="0"/>
              <a:t>Bakterie</a:t>
            </a:r>
          </a:p>
          <a:p>
            <a:pPr lvl="1"/>
            <a:r>
              <a:rPr lang="cs-CZ" smtClean="0">
                <a:solidFill>
                  <a:srgbClr val="C00000"/>
                </a:solidFill>
              </a:rPr>
              <a:t>Biosféra</a:t>
            </a:r>
          </a:p>
          <a:p>
            <a:r>
              <a:rPr lang="cs-CZ" smtClean="0"/>
              <a:t>Buk</a:t>
            </a:r>
          </a:p>
          <a:p>
            <a:pPr lvl="1"/>
            <a:r>
              <a:rPr lang="cs-CZ" smtClean="0">
                <a:solidFill>
                  <a:srgbClr val="C00000"/>
                </a:solidFill>
              </a:rPr>
              <a:t>Biosféra</a:t>
            </a:r>
          </a:p>
          <a:p>
            <a:r>
              <a:rPr lang="cs-CZ" smtClean="0"/>
              <a:t>Pískovcová skála</a:t>
            </a:r>
          </a:p>
          <a:p>
            <a:pPr lvl="1"/>
            <a:r>
              <a:rPr lang="cs-CZ" smtClean="0">
                <a:solidFill>
                  <a:srgbClr val="C00000"/>
                </a:solidFill>
              </a:rPr>
              <a:t>Litosféra</a:t>
            </a:r>
          </a:p>
          <a:p>
            <a:r>
              <a:rPr lang="cs-CZ" smtClean="0"/>
              <a:t>Vzduch</a:t>
            </a:r>
          </a:p>
          <a:p>
            <a:pPr lvl="1"/>
            <a:r>
              <a:rPr lang="cs-CZ" smtClean="0">
                <a:solidFill>
                  <a:srgbClr val="C00000"/>
                </a:solidFill>
              </a:rPr>
              <a:t>Atmosféra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Člověk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Biosféra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Sopka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Litosféra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Řeka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Hydrosféra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Voda ve studni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Hydrosféra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Žížala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Biosféra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Vývoj života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Vývoj Země a života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mtClean="0"/>
              <a:t>Prahory</a:t>
            </a:r>
          </a:p>
          <a:p>
            <a:r>
              <a:rPr lang="cs-CZ" smtClean="0"/>
              <a:t>Starohory</a:t>
            </a:r>
          </a:p>
          <a:p>
            <a:r>
              <a:rPr lang="cs-CZ" smtClean="0"/>
              <a:t>Prvohory</a:t>
            </a:r>
          </a:p>
          <a:p>
            <a:r>
              <a:rPr lang="cs-CZ" smtClean="0"/>
              <a:t>Druhohory</a:t>
            </a:r>
          </a:p>
          <a:p>
            <a:r>
              <a:rPr lang="cs-CZ" smtClean="0"/>
              <a:t>Třetihory</a:t>
            </a:r>
          </a:p>
          <a:p>
            <a:r>
              <a:rPr lang="cs-CZ" smtClean="0"/>
              <a:t>Čtvrtohory</a:t>
            </a:r>
          </a:p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 jakém období žijeme?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Čtvrtohory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 jakém období vznikl život?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Starohory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 jakém období žili dinosauři?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Druhohory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Kdy se objevil člověk?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Konec třetihor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2532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Éry vývoje</a:t>
            </a:r>
          </a:p>
        </p:txBody>
      </p:sp>
      <p:sp>
        <p:nvSpPr>
          <p:cNvPr id="22533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Spolupracuj s učebnicí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23554" name="Zástupný symbol pro obsah 6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3657600" cy="4572000"/>
          </a:xfrm>
        </p:spPr>
        <p:txBody>
          <a:bodyPr/>
          <a:lstStyle/>
          <a:p>
            <a:r>
              <a:rPr lang="cs-CZ" b="1" smtClean="0"/>
              <a:t>Atmosféra</a:t>
            </a:r>
          </a:p>
          <a:p>
            <a:pPr lvl="1"/>
            <a:r>
              <a:rPr lang="cs-CZ" smtClean="0"/>
              <a:t>Plynný obal Země</a:t>
            </a:r>
          </a:p>
          <a:p>
            <a:r>
              <a:rPr lang="cs-CZ" b="1" smtClean="0"/>
              <a:t>Hydrosféra</a:t>
            </a:r>
          </a:p>
          <a:p>
            <a:pPr lvl="1"/>
            <a:r>
              <a:rPr lang="cs-CZ" smtClean="0"/>
              <a:t>Vodní obal Země</a:t>
            </a:r>
          </a:p>
          <a:p>
            <a:r>
              <a:rPr lang="cs-CZ" b="1" smtClean="0"/>
              <a:t>Litosféra</a:t>
            </a:r>
          </a:p>
          <a:p>
            <a:pPr lvl="1"/>
            <a:r>
              <a:rPr lang="cs-CZ" smtClean="0"/>
              <a:t>Horninový obal Země</a:t>
            </a:r>
          </a:p>
          <a:p>
            <a:r>
              <a:rPr lang="cs-CZ" b="1" smtClean="0"/>
              <a:t>Biosféra</a:t>
            </a:r>
          </a:p>
          <a:p>
            <a:pPr lvl="1"/>
            <a:r>
              <a:rPr lang="cs-CZ" smtClean="0"/>
              <a:t>Život na Zemi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3995738" y="1600200"/>
            <a:ext cx="4679950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Vznik života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 oceánech 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Před 3,5 mld. let</a:t>
            </a:r>
          </a:p>
          <a:p>
            <a:pPr marL="365760" lvl="1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Neústrojné l. </a:t>
            </a:r>
            <a:r>
              <a:rPr lang="cs-CZ" dirty="0" smtClean="0">
                <a:solidFill>
                  <a:srgbClr val="C00000"/>
                </a:solidFill>
                <a:latin typeface="Times New Roman"/>
                <a:cs typeface="Times New Roman"/>
              </a:rPr>
              <a:t>→</a:t>
            </a:r>
            <a:r>
              <a:rPr lang="cs-CZ" dirty="0" smtClean="0">
                <a:solidFill>
                  <a:srgbClr val="C00000"/>
                </a:solidFill>
              </a:rPr>
              <a:t>ústrojné 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Ústrojné l. </a:t>
            </a:r>
            <a:r>
              <a:rPr lang="cs-CZ" dirty="0" smtClean="0">
                <a:solidFill>
                  <a:srgbClr val="C00000"/>
                </a:solidFill>
                <a:latin typeface="Times New Roman"/>
                <a:cs typeface="Times New Roman"/>
              </a:rPr>
              <a:t>→ </a:t>
            </a:r>
            <a:r>
              <a:rPr lang="cs-CZ" dirty="0">
                <a:solidFill>
                  <a:srgbClr val="C00000"/>
                </a:solidFill>
              </a:rPr>
              <a:t>předchůdci </a:t>
            </a:r>
            <a:r>
              <a:rPr lang="cs-CZ" dirty="0" smtClean="0">
                <a:solidFill>
                  <a:srgbClr val="C00000"/>
                </a:solidFill>
              </a:rPr>
              <a:t>buněk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Předchůdci buněk </a:t>
            </a:r>
            <a:r>
              <a:rPr lang="cs-CZ" dirty="0" smtClean="0">
                <a:solidFill>
                  <a:srgbClr val="C00000"/>
                </a:solidFill>
                <a:latin typeface="Times New Roman"/>
                <a:cs typeface="Times New Roman"/>
              </a:rPr>
              <a:t>→ </a:t>
            </a:r>
            <a:r>
              <a:rPr lang="cs-CZ" dirty="0">
                <a:solidFill>
                  <a:srgbClr val="C00000"/>
                </a:solidFill>
              </a:rPr>
              <a:t>buňky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Buňky </a:t>
            </a:r>
            <a:r>
              <a:rPr lang="cs-CZ" dirty="0">
                <a:solidFill>
                  <a:srgbClr val="C00000"/>
                </a:solidFill>
                <a:latin typeface="Times New Roman"/>
                <a:cs typeface="Times New Roman"/>
              </a:rPr>
              <a:t>→ </a:t>
            </a:r>
            <a:r>
              <a:rPr lang="cs-CZ" dirty="0">
                <a:solidFill>
                  <a:srgbClr val="C00000"/>
                </a:solidFill>
              </a:rPr>
              <a:t>r</a:t>
            </a:r>
            <a:r>
              <a:rPr lang="cs-CZ" dirty="0" smtClean="0">
                <a:solidFill>
                  <a:srgbClr val="C00000"/>
                </a:solidFill>
              </a:rPr>
              <a:t>ostliny </a:t>
            </a:r>
            <a:r>
              <a:rPr lang="cs-CZ" dirty="0">
                <a:solidFill>
                  <a:srgbClr val="C00000"/>
                </a:solidFill>
              </a:rPr>
              <a:t>a </a:t>
            </a:r>
            <a:r>
              <a:rPr lang="cs-CZ" dirty="0" smtClean="0">
                <a:solidFill>
                  <a:srgbClr val="C00000"/>
                </a:solidFill>
              </a:rPr>
              <a:t>živočichové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>
              <a:solidFill>
                <a:srgbClr val="C00000"/>
              </a:solidFill>
            </a:endParaRP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Začala probíhat </a:t>
            </a:r>
            <a:r>
              <a:rPr lang="cs-CZ" dirty="0" smtClean="0">
                <a:solidFill>
                  <a:srgbClr val="C00000"/>
                </a:solidFill>
              </a:rPr>
              <a:t>fotosyntéza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>
                <a:hlinkClick r:id="rId2"/>
              </a:rPr>
              <a:t>www.microsoft.office.com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</TotalTime>
  <Words>300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Vznik a vývoj života</vt:lpstr>
      <vt:lpstr>Atmosféra</vt:lpstr>
      <vt:lpstr>hydrosféra</vt:lpstr>
      <vt:lpstr>Litosféra </vt:lpstr>
      <vt:lpstr>Litosféra (shrnutí)</vt:lpstr>
      <vt:lpstr>Biosféra</vt:lpstr>
      <vt:lpstr>Přiřaď k pojmům sféry</vt:lpstr>
      <vt:lpstr>Vývoj života</vt:lpstr>
      <vt:lpstr>Vývoj Země a života</vt:lpstr>
      <vt:lpstr>Shrnutí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13</cp:revision>
  <dcterms:created xsi:type="dcterms:W3CDTF">2012-07-18T19:47:52Z</dcterms:created>
  <dcterms:modified xsi:type="dcterms:W3CDTF">2013-06-12T19:01:04Z</dcterms:modified>
</cp:coreProperties>
</file>