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E70AAE-50D7-4781-9AD7-73CBBBDFD7AD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6B8AAB-71D7-405D-95BF-227253D29C19}">
      <dgm:prSet phldrT="[Text]"/>
      <dgm:spPr/>
      <dgm:t>
        <a:bodyPr/>
        <a:lstStyle/>
        <a:p>
          <a:r>
            <a:rPr lang="cs-CZ" dirty="0" smtClean="0"/>
            <a:t>Pavouci</a:t>
          </a:r>
          <a:endParaRPr lang="cs-CZ" dirty="0"/>
        </a:p>
      </dgm:t>
    </dgm:pt>
    <dgm:pt modelId="{109C8239-DF79-49DE-A995-9E292759D50B}" type="parTrans" cxnId="{A74916B1-C93A-4C38-9F92-8C99B06365FA}">
      <dgm:prSet/>
      <dgm:spPr/>
      <dgm:t>
        <a:bodyPr/>
        <a:lstStyle/>
        <a:p>
          <a:endParaRPr lang="cs-CZ"/>
        </a:p>
      </dgm:t>
    </dgm:pt>
    <dgm:pt modelId="{B8D87C7C-925E-4378-8486-3D206F2485E2}" type="sibTrans" cxnId="{A74916B1-C93A-4C38-9F92-8C99B06365FA}">
      <dgm:prSet/>
      <dgm:spPr/>
      <dgm:t>
        <a:bodyPr/>
        <a:lstStyle/>
        <a:p>
          <a:endParaRPr lang="cs-CZ"/>
        </a:p>
      </dgm:t>
    </dgm:pt>
    <dgm:pt modelId="{B5B92A2F-F118-4271-B2AC-763F4F1F3CB6}">
      <dgm:prSet phldrT="[Text]"/>
      <dgm:spPr/>
      <dgm:t>
        <a:bodyPr/>
        <a:lstStyle/>
        <a:p>
          <a:r>
            <a:rPr lang="cs-CZ" dirty="0" smtClean="0"/>
            <a:t>Sekáči</a:t>
          </a:r>
          <a:endParaRPr lang="cs-CZ" dirty="0"/>
        </a:p>
      </dgm:t>
    </dgm:pt>
    <dgm:pt modelId="{097086E1-4359-4CF7-A18F-46E2E14AC525}" type="parTrans" cxnId="{0A473FDD-1E82-43DE-BC0C-38B8F305693F}">
      <dgm:prSet/>
      <dgm:spPr/>
      <dgm:t>
        <a:bodyPr/>
        <a:lstStyle/>
        <a:p>
          <a:endParaRPr lang="cs-CZ"/>
        </a:p>
      </dgm:t>
    </dgm:pt>
    <dgm:pt modelId="{B4C79288-E886-40AF-B334-3111524C28AF}" type="sibTrans" cxnId="{0A473FDD-1E82-43DE-BC0C-38B8F305693F}">
      <dgm:prSet/>
      <dgm:spPr/>
      <dgm:t>
        <a:bodyPr/>
        <a:lstStyle/>
        <a:p>
          <a:endParaRPr lang="cs-CZ"/>
        </a:p>
      </dgm:t>
    </dgm:pt>
    <dgm:pt modelId="{00C23E1E-D1E4-42BE-B1C7-604359EE50FE}">
      <dgm:prSet phldrT="[Text]"/>
      <dgm:spPr/>
      <dgm:t>
        <a:bodyPr/>
        <a:lstStyle/>
        <a:p>
          <a:r>
            <a:rPr lang="cs-CZ" dirty="0" smtClean="0"/>
            <a:t>Roztoči</a:t>
          </a:r>
          <a:endParaRPr lang="cs-CZ" dirty="0"/>
        </a:p>
      </dgm:t>
    </dgm:pt>
    <dgm:pt modelId="{FD372571-C713-4712-9729-65CAEF86334D}" type="parTrans" cxnId="{C821A8FD-030F-4B41-A245-EF71F4FC8632}">
      <dgm:prSet/>
      <dgm:spPr/>
      <dgm:t>
        <a:bodyPr/>
        <a:lstStyle/>
        <a:p>
          <a:endParaRPr lang="cs-CZ"/>
        </a:p>
      </dgm:t>
    </dgm:pt>
    <dgm:pt modelId="{DA4FF89B-1A6E-439A-B26B-48A51C7E0AB9}" type="sibTrans" cxnId="{C821A8FD-030F-4B41-A245-EF71F4FC8632}">
      <dgm:prSet/>
      <dgm:spPr/>
      <dgm:t>
        <a:bodyPr/>
        <a:lstStyle/>
        <a:p>
          <a:endParaRPr lang="cs-CZ"/>
        </a:p>
      </dgm:t>
    </dgm:pt>
    <dgm:pt modelId="{2D92F5A7-509A-479F-AF78-78189A83E525}">
      <dgm:prSet/>
      <dgm:spPr/>
      <dgm:t>
        <a:bodyPr/>
        <a:lstStyle/>
        <a:p>
          <a:r>
            <a:rPr lang="cs-CZ" dirty="0" smtClean="0"/>
            <a:t>Štíři</a:t>
          </a:r>
          <a:endParaRPr lang="cs-CZ" dirty="0"/>
        </a:p>
      </dgm:t>
    </dgm:pt>
    <dgm:pt modelId="{1A04C36E-2176-4C96-8F54-5E209B051534}" type="parTrans" cxnId="{D835A925-B8D0-4985-847E-7C3738025A67}">
      <dgm:prSet/>
      <dgm:spPr/>
      <dgm:t>
        <a:bodyPr/>
        <a:lstStyle/>
        <a:p>
          <a:endParaRPr lang="cs-CZ"/>
        </a:p>
      </dgm:t>
    </dgm:pt>
    <dgm:pt modelId="{EBC77007-205D-408F-A129-D2826FEFCB3A}" type="sibTrans" cxnId="{D835A925-B8D0-4985-847E-7C3738025A67}">
      <dgm:prSet/>
      <dgm:spPr/>
      <dgm:t>
        <a:bodyPr/>
        <a:lstStyle/>
        <a:p>
          <a:endParaRPr lang="cs-CZ"/>
        </a:p>
      </dgm:t>
    </dgm:pt>
    <dgm:pt modelId="{BC2919DC-D30F-472F-AFD3-0F610A04DB12}" type="pres">
      <dgm:prSet presAssocID="{93E70AAE-50D7-4781-9AD7-73CBBBDFD7AD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3F52796-2632-4EF5-8B3A-9E0CD7047401}" type="pres">
      <dgm:prSet presAssocID="{EF6B8AAB-71D7-405D-95BF-227253D29C19}" presName="comp" presStyleCnt="0"/>
      <dgm:spPr/>
    </dgm:pt>
    <dgm:pt modelId="{7AFAED83-1452-43F7-A689-05647C3F20B8}" type="pres">
      <dgm:prSet presAssocID="{EF6B8AAB-71D7-405D-95BF-227253D29C19}" presName="box" presStyleLbl="node1" presStyleIdx="0" presStyleCnt="4" custLinFactNeighborX="1071" custLinFactNeighborY="3682"/>
      <dgm:spPr/>
      <dgm:t>
        <a:bodyPr/>
        <a:lstStyle/>
        <a:p>
          <a:endParaRPr lang="cs-CZ"/>
        </a:p>
      </dgm:t>
    </dgm:pt>
    <dgm:pt modelId="{506A1E09-33C3-4FDC-AF89-8655BA57B2DB}" type="pres">
      <dgm:prSet presAssocID="{EF6B8AAB-71D7-405D-95BF-227253D29C19}" presName="img" presStyleLbl="fg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3EE51013-7BD9-4EEA-A94E-81F85FC1656E}" type="pres">
      <dgm:prSet presAssocID="{EF6B8AAB-71D7-405D-95BF-227253D29C19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7ACB43-3073-442F-87E0-9AD9CE27E9C5}" type="pres">
      <dgm:prSet presAssocID="{B8D87C7C-925E-4378-8486-3D206F2485E2}" presName="spacer" presStyleCnt="0"/>
      <dgm:spPr/>
    </dgm:pt>
    <dgm:pt modelId="{CF88123C-0B2D-46BB-A07D-CA65197F8751}" type="pres">
      <dgm:prSet presAssocID="{B5B92A2F-F118-4271-B2AC-763F4F1F3CB6}" presName="comp" presStyleCnt="0"/>
      <dgm:spPr/>
    </dgm:pt>
    <dgm:pt modelId="{76FCDB9F-ED8E-4823-A43B-C7065A5F0B1F}" type="pres">
      <dgm:prSet presAssocID="{B5B92A2F-F118-4271-B2AC-763F4F1F3CB6}" presName="box" presStyleLbl="node1" presStyleIdx="1" presStyleCnt="4"/>
      <dgm:spPr/>
      <dgm:t>
        <a:bodyPr/>
        <a:lstStyle/>
        <a:p>
          <a:endParaRPr lang="cs-CZ"/>
        </a:p>
      </dgm:t>
    </dgm:pt>
    <dgm:pt modelId="{13B46F7E-2AB5-4726-982E-2FD4B69F46DB}" type="pres">
      <dgm:prSet presAssocID="{B5B92A2F-F118-4271-B2AC-763F4F1F3CB6}" presName="img" presStyleLbl="fg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A194C8F0-A5F2-48C9-B194-FE90538AAE25}" type="pres">
      <dgm:prSet presAssocID="{B5B92A2F-F118-4271-B2AC-763F4F1F3CB6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57D30-752C-4D1A-A3E4-78F70A42725E}" type="pres">
      <dgm:prSet presAssocID="{B4C79288-E886-40AF-B334-3111524C28AF}" presName="spacer" presStyleCnt="0"/>
      <dgm:spPr/>
    </dgm:pt>
    <dgm:pt modelId="{7B15D31C-0DCB-4B3E-9CC1-935E9A0AA849}" type="pres">
      <dgm:prSet presAssocID="{00C23E1E-D1E4-42BE-B1C7-604359EE50FE}" presName="comp" presStyleCnt="0"/>
      <dgm:spPr/>
    </dgm:pt>
    <dgm:pt modelId="{F41C595E-2A35-4A26-AC9C-4066B7CC7B66}" type="pres">
      <dgm:prSet presAssocID="{00C23E1E-D1E4-42BE-B1C7-604359EE50FE}" presName="box" presStyleLbl="node1" presStyleIdx="2" presStyleCnt="4"/>
      <dgm:spPr/>
      <dgm:t>
        <a:bodyPr/>
        <a:lstStyle/>
        <a:p>
          <a:endParaRPr lang="cs-CZ"/>
        </a:p>
      </dgm:t>
    </dgm:pt>
    <dgm:pt modelId="{0B240D2C-6C6E-490E-A2B8-65B371FA9BCD}" type="pres">
      <dgm:prSet presAssocID="{00C23E1E-D1E4-42BE-B1C7-604359EE50FE}" presName="img" presStyleLbl="fgImgPlace1" presStyleIdx="2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E48167D6-57A7-433A-A4DC-D7352D38B9EA}" type="pres">
      <dgm:prSet presAssocID="{00C23E1E-D1E4-42BE-B1C7-604359EE50FE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3AD2CF-0623-4CF3-92A2-E14C2080955F}" type="pres">
      <dgm:prSet presAssocID="{DA4FF89B-1A6E-439A-B26B-48A51C7E0AB9}" presName="spacer" presStyleCnt="0"/>
      <dgm:spPr/>
    </dgm:pt>
    <dgm:pt modelId="{34BB1FED-035B-43C0-9E6A-65C4B803676C}" type="pres">
      <dgm:prSet presAssocID="{2D92F5A7-509A-479F-AF78-78189A83E525}" presName="comp" presStyleCnt="0"/>
      <dgm:spPr/>
    </dgm:pt>
    <dgm:pt modelId="{72DE7208-C3DE-4C5C-B0DF-0952F9AF94C5}" type="pres">
      <dgm:prSet presAssocID="{2D92F5A7-509A-479F-AF78-78189A83E525}" presName="box" presStyleLbl="node1" presStyleIdx="3" presStyleCnt="4" custLinFactNeighborX="352" custLinFactNeighborY="-2696"/>
      <dgm:spPr/>
      <dgm:t>
        <a:bodyPr/>
        <a:lstStyle/>
        <a:p>
          <a:endParaRPr lang="cs-CZ"/>
        </a:p>
      </dgm:t>
    </dgm:pt>
    <dgm:pt modelId="{11512D3F-9B5F-456A-934D-DBFF0D827DF4}" type="pres">
      <dgm:prSet presAssocID="{2D92F5A7-509A-479F-AF78-78189A83E525}" presName="img" presStyleLbl="fgImgPlace1" presStyleIdx="3" presStyleCnt="4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0ED11B27-0585-458C-972F-66456EC57CB8}" type="pres">
      <dgm:prSet presAssocID="{2D92F5A7-509A-479F-AF78-78189A83E525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D88DE1-F440-41F1-99BF-26AA8048C2EB}" type="presOf" srcId="{2D92F5A7-509A-479F-AF78-78189A83E525}" destId="{72DE7208-C3DE-4C5C-B0DF-0952F9AF94C5}" srcOrd="0" destOrd="0" presId="urn:microsoft.com/office/officeart/2005/8/layout/vList4"/>
    <dgm:cxn modelId="{FB46B397-25B4-41E4-AACF-A52767BE3B33}" type="presOf" srcId="{93E70AAE-50D7-4781-9AD7-73CBBBDFD7AD}" destId="{BC2919DC-D30F-472F-AFD3-0F610A04DB12}" srcOrd="0" destOrd="0" presId="urn:microsoft.com/office/officeart/2005/8/layout/vList4"/>
    <dgm:cxn modelId="{2E8915A5-2B8F-47F2-AADD-4B24CF0B4E9D}" type="presOf" srcId="{00C23E1E-D1E4-42BE-B1C7-604359EE50FE}" destId="{E48167D6-57A7-433A-A4DC-D7352D38B9EA}" srcOrd="1" destOrd="0" presId="urn:microsoft.com/office/officeart/2005/8/layout/vList4"/>
    <dgm:cxn modelId="{3ABE00EA-0FA2-452F-A090-82F72C764F92}" type="presOf" srcId="{B5B92A2F-F118-4271-B2AC-763F4F1F3CB6}" destId="{A194C8F0-A5F2-48C9-B194-FE90538AAE25}" srcOrd="1" destOrd="0" presId="urn:microsoft.com/office/officeart/2005/8/layout/vList4"/>
    <dgm:cxn modelId="{E21B7336-4490-4C34-92B8-19FFACCA28EA}" type="presOf" srcId="{00C23E1E-D1E4-42BE-B1C7-604359EE50FE}" destId="{F41C595E-2A35-4A26-AC9C-4066B7CC7B66}" srcOrd="0" destOrd="0" presId="urn:microsoft.com/office/officeart/2005/8/layout/vList4"/>
    <dgm:cxn modelId="{36B40A07-21FF-4F97-ABD9-DF648B52064C}" type="presOf" srcId="{2D92F5A7-509A-479F-AF78-78189A83E525}" destId="{0ED11B27-0585-458C-972F-66456EC57CB8}" srcOrd="1" destOrd="0" presId="urn:microsoft.com/office/officeart/2005/8/layout/vList4"/>
    <dgm:cxn modelId="{D835A925-B8D0-4985-847E-7C3738025A67}" srcId="{93E70AAE-50D7-4781-9AD7-73CBBBDFD7AD}" destId="{2D92F5A7-509A-479F-AF78-78189A83E525}" srcOrd="3" destOrd="0" parTransId="{1A04C36E-2176-4C96-8F54-5E209B051534}" sibTransId="{EBC77007-205D-408F-A129-D2826FEFCB3A}"/>
    <dgm:cxn modelId="{E112CBBF-7AB6-4DE9-8581-9F494DA0C89E}" type="presOf" srcId="{B5B92A2F-F118-4271-B2AC-763F4F1F3CB6}" destId="{76FCDB9F-ED8E-4823-A43B-C7065A5F0B1F}" srcOrd="0" destOrd="0" presId="urn:microsoft.com/office/officeart/2005/8/layout/vList4"/>
    <dgm:cxn modelId="{A74916B1-C93A-4C38-9F92-8C99B06365FA}" srcId="{93E70AAE-50D7-4781-9AD7-73CBBBDFD7AD}" destId="{EF6B8AAB-71D7-405D-95BF-227253D29C19}" srcOrd="0" destOrd="0" parTransId="{109C8239-DF79-49DE-A995-9E292759D50B}" sibTransId="{B8D87C7C-925E-4378-8486-3D206F2485E2}"/>
    <dgm:cxn modelId="{C821A8FD-030F-4B41-A245-EF71F4FC8632}" srcId="{93E70AAE-50D7-4781-9AD7-73CBBBDFD7AD}" destId="{00C23E1E-D1E4-42BE-B1C7-604359EE50FE}" srcOrd="2" destOrd="0" parTransId="{FD372571-C713-4712-9729-65CAEF86334D}" sibTransId="{DA4FF89B-1A6E-439A-B26B-48A51C7E0AB9}"/>
    <dgm:cxn modelId="{0C20D9E4-8B6F-4AC3-A3AC-11F0FD45B9E3}" type="presOf" srcId="{EF6B8AAB-71D7-405D-95BF-227253D29C19}" destId="{7AFAED83-1452-43F7-A689-05647C3F20B8}" srcOrd="0" destOrd="0" presId="urn:microsoft.com/office/officeart/2005/8/layout/vList4"/>
    <dgm:cxn modelId="{0A473FDD-1E82-43DE-BC0C-38B8F305693F}" srcId="{93E70AAE-50D7-4781-9AD7-73CBBBDFD7AD}" destId="{B5B92A2F-F118-4271-B2AC-763F4F1F3CB6}" srcOrd="1" destOrd="0" parTransId="{097086E1-4359-4CF7-A18F-46E2E14AC525}" sibTransId="{B4C79288-E886-40AF-B334-3111524C28AF}"/>
    <dgm:cxn modelId="{B38BB4A0-C1D4-45E4-90B8-22B73A37E948}" type="presOf" srcId="{EF6B8AAB-71D7-405D-95BF-227253D29C19}" destId="{3EE51013-7BD9-4EEA-A94E-81F85FC1656E}" srcOrd="1" destOrd="0" presId="urn:microsoft.com/office/officeart/2005/8/layout/vList4"/>
    <dgm:cxn modelId="{5B7EDA4F-184E-4435-BB40-8D66355A3656}" type="presParOf" srcId="{BC2919DC-D30F-472F-AFD3-0F610A04DB12}" destId="{93F52796-2632-4EF5-8B3A-9E0CD7047401}" srcOrd="0" destOrd="0" presId="urn:microsoft.com/office/officeart/2005/8/layout/vList4"/>
    <dgm:cxn modelId="{DE3CF87F-433F-4057-8302-07EA9453FEA8}" type="presParOf" srcId="{93F52796-2632-4EF5-8B3A-9E0CD7047401}" destId="{7AFAED83-1452-43F7-A689-05647C3F20B8}" srcOrd="0" destOrd="0" presId="urn:microsoft.com/office/officeart/2005/8/layout/vList4"/>
    <dgm:cxn modelId="{DEBC8502-2775-46A2-AEDB-DEA873110F57}" type="presParOf" srcId="{93F52796-2632-4EF5-8B3A-9E0CD7047401}" destId="{506A1E09-33C3-4FDC-AF89-8655BA57B2DB}" srcOrd="1" destOrd="0" presId="urn:microsoft.com/office/officeart/2005/8/layout/vList4"/>
    <dgm:cxn modelId="{980C3903-5149-4ECA-AAE8-35AAC32D2E23}" type="presParOf" srcId="{93F52796-2632-4EF5-8B3A-9E0CD7047401}" destId="{3EE51013-7BD9-4EEA-A94E-81F85FC1656E}" srcOrd="2" destOrd="0" presId="urn:microsoft.com/office/officeart/2005/8/layout/vList4"/>
    <dgm:cxn modelId="{34B72822-6421-4A1A-9958-1F678C8770DB}" type="presParOf" srcId="{BC2919DC-D30F-472F-AFD3-0F610A04DB12}" destId="{3C7ACB43-3073-442F-87E0-9AD9CE27E9C5}" srcOrd="1" destOrd="0" presId="urn:microsoft.com/office/officeart/2005/8/layout/vList4"/>
    <dgm:cxn modelId="{981A2F96-2084-42BF-A224-D5DBB9EC9B18}" type="presParOf" srcId="{BC2919DC-D30F-472F-AFD3-0F610A04DB12}" destId="{CF88123C-0B2D-46BB-A07D-CA65197F8751}" srcOrd="2" destOrd="0" presId="urn:microsoft.com/office/officeart/2005/8/layout/vList4"/>
    <dgm:cxn modelId="{010427A5-020F-4FCA-BC56-1A73E6616EA4}" type="presParOf" srcId="{CF88123C-0B2D-46BB-A07D-CA65197F8751}" destId="{76FCDB9F-ED8E-4823-A43B-C7065A5F0B1F}" srcOrd="0" destOrd="0" presId="urn:microsoft.com/office/officeart/2005/8/layout/vList4"/>
    <dgm:cxn modelId="{9206CEB7-C343-46D4-8DB6-CC62FD015692}" type="presParOf" srcId="{CF88123C-0B2D-46BB-A07D-CA65197F8751}" destId="{13B46F7E-2AB5-4726-982E-2FD4B69F46DB}" srcOrd="1" destOrd="0" presId="urn:microsoft.com/office/officeart/2005/8/layout/vList4"/>
    <dgm:cxn modelId="{00B20812-7B63-40BA-9B07-D0724140FB1F}" type="presParOf" srcId="{CF88123C-0B2D-46BB-A07D-CA65197F8751}" destId="{A194C8F0-A5F2-48C9-B194-FE90538AAE25}" srcOrd="2" destOrd="0" presId="urn:microsoft.com/office/officeart/2005/8/layout/vList4"/>
    <dgm:cxn modelId="{713838B1-AF98-4C7B-8B54-DF5E31477A6A}" type="presParOf" srcId="{BC2919DC-D30F-472F-AFD3-0F610A04DB12}" destId="{17257D30-752C-4D1A-A3E4-78F70A42725E}" srcOrd="3" destOrd="0" presId="urn:microsoft.com/office/officeart/2005/8/layout/vList4"/>
    <dgm:cxn modelId="{3FB5AF8D-2911-49FE-B78C-C9CC2622E367}" type="presParOf" srcId="{BC2919DC-D30F-472F-AFD3-0F610A04DB12}" destId="{7B15D31C-0DCB-4B3E-9CC1-935E9A0AA849}" srcOrd="4" destOrd="0" presId="urn:microsoft.com/office/officeart/2005/8/layout/vList4"/>
    <dgm:cxn modelId="{1B428F28-74C4-4830-BEF6-0EC3B615BE81}" type="presParOf" srcId="{7B15D31C-0DCB-4B3E-9CC1-935E9A0AA849}" destId="{F41C595E-2A35-4A26-AC9C-4066B7CC7B66}" srcOrd="0" destOrd="0" presId="urn:microsoft.com/office/officeart/2005/8/layout/vList4"/>
    <dgm:cxn modelId="{059FC98D-B218-435F-A72D-D1244942456A}" type="presParOf" srcId="{7B15D31C-0DCB-4B3E-9CC1-935E9A0AA849}" destId="{0B240D2C-6C6E-490E-A2B8-65B371FA9BCD}" srcOrd="1" destOrd="0" presId="urn:microsoft.com/office/officeart/2005/8/layout/vList4"/>
    <dgm:cxn modelId="{32A9E588-3843-4FFB-B511-E4250A74C489}" type="presParOf" srcId="{7B15D31C-0DCB-4B3E-9CC1-935E9A0AA849}" destId="{E48167D6-57A7-433A-A4DC-D7352D38B9EA}" srcOrd="2" destOrd="0" presId="urn:microsoft.com/office/officeart/2005/8/layout/vList4"/>
    <dgm:cxn modelId="{E5E24AD5-D7F6-40A5-900A-16E9D04A9BFF}" type="presParOf" srcId="{BC2919DC-D30F-472F-AFD3-0F610A04DB12}" destId="{CC3AD2CF-0623-4CF3-92A2-E14C2080955F}" srcOrd="5" destOrd="0" presId="urn:microsoft.com/office/officeart/2005/8/layout/vList4"/>
    <dgm:cxn modelId="{F7B5A868-9353-4882-A4A6-ED7709F0B24E}" type="presParOf" srcId="{BC2919DC-D30F-472F-AFD3-0F610A04DB12}" destId="{34BB1FED-035B-43C0-9E6A-65C4B803676C}" srcOrd="6" destOrd="0" presId="urn:microsoft.com/office/officeart/2005/8/layout/vList4"/>
    <dgm:cxn modelId="{06690BA0-C99E-47AE-8FFE-F8F94677E51D}" type="presParOf" srcId="{34BB1FED-035B-43C0-9E6A-65C4B803676C}" destId="{72DE7208-C3DE-4C5C-B0DF-0952F9AF94C5}" srcOrd="0" destOrd="0" presId="urn:microsoft.com/office/officeart/2005/8/layout/vList4"/>
    <dgm:cxn modelId="{382F83B4-9D18-4F49-9C90-2AE2B31B721E}" type="presParOf" srcId="{34BB1FED-035B-43C0-9E6A-65C4B803676C}" destId="{11512D3F-9B5F-456A-934D-DBFF0D827DF4}" srcOrd="1" destOrd="0" presId="urn:microsoft.com/office/officeart/2005/8/layout/vList4"/>
    <dgm:cxn modelId="{10227264-5946-4EE6-996F-BE25502D3CD1}" type="presParOf" srcId="{34BB1FED-035B-43C0-9E6A-65C4B803676C}" destId="{0ED11B27-0585-458C-972F-66456EC57CB8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375256-E2E1-4FE7-9D87-2AAF21CFEE26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A048382-DC39-4358-A526-6905A11B3BB8}">
      <dgm:prSet phldrT="[Text]"/>
      <dgm:spPr/>
      <dgm:t>
        <a:bodyPr/>
        <a:lstStyle/>
        <a:p>
          <a:r>
            <a:rPr lang="cs-CZ" dirty="0" smtClean="0"/>
            <a:t>Chycení</a:t>
          </a:r>
          <a:endParaRPr lang="cs-CZ" dirty="0"/>
        </a:p>
      </dgm:t>
    </dgm:pt>
    <dgm:pt modelId="{A24FF674-6030-440C-972A-6E25518665AB}" type="parTrans" cxnId="{57C5309A-6215-4054-9C24-639E07965756}">
      <dgm:prSet/>
      <dgm:spPr/>
      <dgm:t>
        <a:bodyPr/>
        <a:lstStyle/>
        <a:p>
          <a:endParaRPr lang="cs-CZ"/>
        </a:p>
      </dgm:t>
    </dgm:pt>
    <dgm:pt modelId="{48368BFB-CBAB-4654-83E8-835D8560A78A}" type="sibTrans" cxnId="{57C5309A-6215-4054-9C24-639E07965756}">
      <dgm:prSet/>
      <dgm:spPr/>
      <dgm:t>
        <a:bodyPr/>
        <a:lstStyle/>
        <a:p>
          <a:endParaRPr lang="cs-CZ"/>
        </a:p>
      </dgm:t>
    </dgm:pt>
    <dgm:pt modelId="{CA5C19F7-D3C4-4468-B28F-621270BFF847}">
      <dgm:prSet phldrT="[Text]"/>
      <dgm:spPr/>
      <dgm:t>
        <a:bodyPr/>
        <a:lstStyle/>
        <a:p>
          <a:r>
            <a:rPr lang="cs-CZ" dirty="0" smtClean="0"/>
            <a:t>Kořist </a:t>
          </a:r>
          <a:r>
            <a:rPr lang="cs-CZ" dirty="0" smtClean="0">
              <a:solidFill>
                <a:schemeClr val="accent5"/>
              </a:solidFill>
            </a:rPr>
            <a:t>obalí pavučinou</a:t>
          </a:r>
          <a:endParaRPr lang="cs-CZ" dirty="0">
            <a:solidFill>
              <a:schemeClr val="accent5"/>
            </a:solidFill>
          </a:endParaRPr>
        </a:p>
      </dgm:t>
    </dgm:pt>
    <dgm:pt modelId="{B918A73E-1F4F-48BE-B878-3CCA667FFC11}" type="parTrans" cxnId="{360C5CC6-6B6D-4A63-9E1C-33BEBF5C8076}">
      <dgm:prSet/>
      <dgm:spPr/>
      <dgm:t>
        <a:bodyPr/>
        <a:lstStyle/>
        <a:p>
          <a:endParaRPr lang="cs-CZ"/>
        </a:p>
      </dgm:t>
    </dgm:pt>
    <dgm:pt modelId="{2930EE6F-2EF3-4395-8FF9-6DEF6E76EA01}" type="sibTrans" cxnId="{360C5CC6-6B6D-4A63-9E1C-33BEBF5C8076}">
      <dgm:prSet/>
      <dgm:spPr/>
      <dgm:t>
        <a:bodyPr/>
        <a:lstStyle/>
        <a:p>
          <a:endParaRPr lang="cs-CZ"/>
        </a:p>
      </dgm:t>
    </dgm:pt>
    <dgm:pt modelId="{CB4E3832-DE49-4387-814E-A6312CFFF615}">
      <dgm:prSet phldrT="[Text]"/>
      <dgm:spPr/>
      <dgm:t>
        <a:bodyPr/>
        <a:lstStyle/>
        <a:p>
          <a:r>
            <a:rPr lang="cs-CZ" dirty="0" smtClean="0"/>
            <a:t>Usmrcení</a:t>
          </a:r>
          <a:endParaRPr lang="cs-CZ" dirty="0"/>
        </a:p>
      </dgm:t>
    </dgm:pt>
    <dgm:pt modelId="{BAE303E2-DC44-4905-81F5-7D8B3005F2DA}" type="parTrans" cxnId="{B2447978-165D-41DB-BC5C-1C96555416B9}">
      <dgm:prSet/>
      <dgm:spPr/>
      <dgm:t>
        <a:bodyPr/>
        <a:lstStyle/>
        <a:p>
          <a:endParaRPr lang="cs-CZ"/>
        </a:p>
      </dgm:t>
    </dgm:pt>
    <dgm:pt modelId="{7A2C0BC8-8567-484D-8737-FE71932A0FB4}" type="sibTrans" cxnId="{B2447978-165D-41DB-BC5C-1C96555416B9}">
      <dgm:prSet/>
      <dgm:spPr/>
      <dgm:t>
        <a:bodyPr/>
        <a:lstStyle/>
        <a:p>
          <a:endParaRPr lang="cs-CZ"/>
        </a:p>
      </dgm:t>
    </dgm:pt>
    <dgm:pt modelId="{C25224C4-4A5D-4FB0-B38C-CC354DDB534B}">
      <dgm:prSet phldrT="[Text]"/>
      <dgm:spPr/>
      <dgm:t>
        <a:bodyPr/>
        <a:lstStyle/>
        <a:p>
          <a:r>
            <a:rPr lang="cs-CZ" dirty="0" smtClean="0">
              <a:solidFill>
                <a:schemeClr val="accent5"/>
              </a:solidFill>
            </a:rPr>
            <a:t>Usmrcení</a:t>
          </a:r>
          <a:r>
            <a:rPr lang="cs-CZ" dirty="0" smtClean="0"/>
            <a:t> kořisti</a:t>
          </a:r>
          <a:endParaRPr lang="cs-CZ" dirty="0"/>
        </a:p>
      </dgm:t>
    </dgm:pt>
    <dgm:pt modelId="{7A5D648B-291F-4C3E-A4B4-DA3074CFB06A}" type="parTrans" cxnId="{EB537039-7A7A-407B-9CFF-7361D85835C4}">
      <dgm:prSet/>
      <dgm:spPr/>
      <dgm:t>
        <a:bodyPr/>
        <a:lstStyle/>
        <a:p>
          <a:endParaRPr lang="cs-CZ"/>
        </a:p>
      </dgm:t>
    </dgm:pt>
    <dgm:pt modelId="{2500E43B-8A06-4D23-85AD-707EBE4A6E99}" type="sibTrans" cxnId="{EB537039-7A7A-407B-9CFF-7361D85835C4}">
      <dgm:prSet/>
      <dgm:spPr/>
      <dgm:t>
        <a:bodyPr/>
        <a:lstStyle/>
        <a:p>
          <a:endParaRPr lang="cs-CZ"/>
        </a:p>
      </dgm:t>
    </dgm:pt>
    <dgm:pt modelId="{20D6F298-7391-40B0-85A0-8AD8FF46014F}">
      <dgm:prSet phldrT="[Text]"/>
      <dgm:spPr/>
      <dgm:t>
        <a:bodyPr/>
        <a:lstStyle/>
        <a:p>
          <a:r>
            <a:rPr lang="cs-CZ" dirty="0" smtClean="0"/>
            <a:t>Trávení</a:t>
          </a:r>
          <a:endParaRPr lang="cs-CZ" dirty="0"/>
        </a:p>
      </dgm:t>
    </dgm:pt>
    <dgm:pt modelId="{699FFC9D-6071-4BE8-BAFD-B1EC227EE8D6}" type="parTrans" cxnId="{6A96363D-C65F-4158-945A-B049D3977472}">
      <dgm:prSet/>
      <dgm:spPr/>
      <dgm:t>
        <a:bodyPr/>
        <a:lstStyle/>
        <a:p>
          <a:endParaRPr lang="cs-CZ"/>
        </a:p>
      </dgm:t>
    </dgm:pt>
    <dgm:pt modelId="{B5755C42-4582-474F-90FC-60020EC14F00}" type="sibTrans" cxnId="{6A96363D-C65F-4158-945A-B049D3977472}">
      <dgm:prSet/>
      <dgm:spPr/>
      <dgm:t>
        <a:bodyPr/>
        <a:lstStyle/>
        <a:p>
          <a:endParaRPr lang="cs-CZ"/>
        </a:p>
      </dgm:t>
    </dgm:pt>
    <dgm:pt modelId="{C53BD122-E519-44DC-89CE-2D7708E20B41}">
      <dgm:prSet phldrT="[Text]"/>
      <dgm:spPr/>
      <dgm:t>
        <a:bodyPr/>
        <a:lstStyle/>
        <a:p>
          <a:r>
            <a:rPr lang="cs-CZ" dirty="0" smtClean="0"/>
            <a:t>Do těla kořisti pustí </a:t>
          </a:r>
          <a:r>
            <a:rPr lang="cs-CZ" dirty="0" smtClean="0">
              <a:solidFill>
                <a:schemeClr val="accent5"/>
              </a:solidFill>
            </a:rPr>
            <a:t>trávicí šťávy</a:t>
          </a:r>
          <a:endParaRPr lang="cs-CZ" dirty="0">
            <a:solidFill>
              <a:schemeClr val="accent5"/>
            </a:solidFill>
          </a:endParaRPr>
        </a:p>
      </dgm:t>
    </dgm:pt>
    <dgm:pt modelId="{40FAC8E9-F4BB-4753-9281-CE63AC9AA735}" type="parTrans" cxnId="{7444683F-24EB-4CAF-9D09-25247B2C0787}">
      <dgm:prSet/>
      <dgm:spPr/>
      <dgm:t>
        <a:bodyPr/>
        <a:lstStyle/>
        <a:p>
          <a:endParaRPr lang="cs-CZ"/>
        </a:p>
      </dgm:t>
    </dgm:pt>
    <dgm:pt modelId="{B2D65C50-6266-49AE-9BF2-C552E44B7077}" type="sibTrans" cxnId="{7444683F-24EB-4CAF-9D09-25247B2C0787}">
      <dgm:prSet/>
      <dgm:spPr/>
      <dgm:t>
        <a:bodyPr/>
        <a:lstStyle/>
        <a:p>
          <a:endParaRPr lang="cs-CZ"/>
        </a:p>
      </dgm:t>
    </dgm:pt>
    <dgm:pt modelId="{DE5AC4CA-EDFB-4E7B-B61E-62D8158F28E5}">
      <dgm:prSet phldrT="[Text]"/>
      <dgm:spPr/>
      <dgm:t>
        <a:bodyPr/>
        <a:lstStyle/>
        <a:p>
          <a:r>
            <a:rPr lang="cs-CZ" dirty="0" smtClean="0"/>
            <a:t>Pomocí </a:t>
          </a:r>
          <a:r>
            <a:rPr lang="cs-CZ" dirty="0" smtClean="0">
              <a:solidFill>
                <a:schemeClr val="accent5"/>
              </a:solidFill>
            </a:rPr>
            <a:t>jedu</a:t>
          </a:r>
          <a:r>
            <a:rPr lang="cs-CZ" dirty="0" smtClean="0"/>
            <a:t> z </a:t>
          </a:r>
          <a:r>
            <a:rPr lang="cs-CZ" dirty="0" err="1" smtClean="0"/>
            <a:t>klepítek</a:t>
          </a:r>
          <a:endParaRPr lang="cs-CZ" dirty="0"/>
        </a:p>
      </dgm:t>
    </dgm:pt>
    <dgm:pt modelId="{4BDF4ADC-9C20-41DB-8D4F-61CE4D31AA0A}" type="parTrans" cxnId="{0EC90B38-9256-47E6-999F-3EB2DB667D81}">
      <dgm:prSet/>
      <dgm:spPr/>
      <dgm:t>
        <a:bodyPr/>
        <a:lstStyle/>
        <a:p>
          <a:endParaRPr lang="cs-CZ"/>
        </a:p>
      </dgm:t>
    </dgm:pt>
    <dgm:pt modelId="{2512B1EC-6D35-460E-BDE8-C0C2CC35A999}" type="sibTrans" cxnId="{0EC90B38-9256-47E6-999F-3EB2DB667D81}">
      <dgm:prSet/>
      <dgm:spPr/>
      <dgm:t>
        <a:bodyPr/>
        <a:lstStyle/>
        <a:p>
          <a:endParaRPr lang="cs-CZ"/>
        </a:p>
      </dgm:t>
    </dgm:pt>
    <dgm:pt modelId="{3ABF0F9E-13DE-4C09-9954-B8BF30FE3E23}">
      <dgm:prSet/>
      <dgm:spPr/>
      <dgm:t>
        <a:bodyPr/>
        <a:lstStyle/>
        <a:p>
          <a:r>
            <a:rPr lang="cs-CZ" dirty="0" smtClean="0"/>
            <a:t>Sání</a:t>
          </a:r>
          <a:endParaRPr lang="cs-CZ" dirty="0"/>
        </a:p>
      </dgm:t>
    </dgm:pt>
    <dgm:pt modelId="{ABF79C2E-031C-41BF-A54E-4C2EB30B0700}" type="parTrans" cxnId="{5F8B326D-D578-46DB-8473-5D351F7C2FF2}">
      <dgm:prSet/>
      <dgm:spPr/>
      <dgm:t>
        <a:bodyPr/>
        <a:lstStyle/>
        <a:p>
          <a:endParaRPr lang="cs-CZ"/>
        </a:p>
      </dgm:t>
    </dgm:pt>
    <dgm:pt modelId="{2212F679-F68A-4490-9B8D-07060AABDD9E}" type="sibTrans" cxnId="{5F8B326D-D578-46DB-8473-5D351F7C2FF2}">
      <dgm:prSet/>
      <dgm:spPr/>
      <dgm:t>
        <a:bodyPr/>
        <a:lstStyle/>
        <a:p>
          <a:endParaRPr lang="cs-CZ"/>
        </a:p>
      </dgm:t>
    </dgm:pt>
    <dgm:pt modelId="{6A501ABA-E5B7-4EF7-86CF-D24C7694BBAE}">
      <dgm:prSet phldrT="[Text]"/>
      <dgm:spPr/>
      <dgm:t>
        <a:bodyPr/>
        <a:lstStyle/>
        <a:p>
          <a:r>
            <a:rPr lang="cs-CZ" dirty="0" smtClean="0">
              <a:solidFill>
                <a:schemeClr val="accent5"/>
              </a:solidFill>
            </a:rPr>
            <a:t>Mimotělní trávení</a:t>
          </a:r>
          <a:endParaRPr lang="cs-CZ" dirty="0">
            <a:solidFill>
              <a:schemeClr val="accent5"/>
            </a:solidFill>
          </a:endParaRPr>
        </a:p>
      </dgm:t>
    </dgm:pt>
    <dgm:pt modelId="{10E86D48-9A65-4AE0-865F-B2985D614F2C}" type="parTrans" cxnId="{30B23557-D506-4AC9-B373-729DA6F6492E}">
      <dgm:prSet/>
      <dgm:spPr/>
      <dgm:t>
        <a:bodyPr/>
        <a:lstStyle/>
        <a:p>
          <a:endParaRPr lang="cs-CZ"/>
        </a:p>
      </dgm:t>
    </dgm:pt>
    <dgm:pt modelId="{5BFE23A4-5020-4085-90F6-34D19CE42B94}" type="sibTrans" cxnId="{30B23557-D506-4AC9-B373-729DA6F6492E}">
      <dgm:prSet/>
      <dgm:spPr/>
      <dgm:t>
        <a:bodyPr/>
        <a:lstStyle/>
        <a:p>
          <a:endParaRPr lang="cs-CZ"/>
        </a:p>
      </dgm:t>
    </dgm:pt>
    <dgm:pt modelId="{DE05431F-6A91-4BF4-9CA3-86219E25EEB1}">
      <dgm:prSet/>
      <dgm:spPr/>
      <dgm:t>
        <a:bodyPr/>
        <a:lstStyle/>
        <a:p>
          <a:r>
            <a:rPr lang="cs-CZ" dirty="0" smtClean="0"/>
            <a:t>Rozklad těla kořisti</a:t>
          </a:r>
          <a:endParaRPr lang="cs-CZ" dirty="0"/>
        </a:p>
      </dgm:t>
    </dgm:pt>
    <dgm:pt modelId="{9C593ED7-8FED-4E84-8797-8DA40E70119D}" type="parTrans" cxnId="{8E90BCB6-7C95-4F39-9D2E-BD2412DEB2B2}">
      <dgm:prSet/>
      <dgm:spPr/>
      <dgm:t>
        <a:bodyPr/>
        <a:lstStyle/>
        <a:p>
          <a:endParaRPr lang="cs-CZ"/>
        </a:p>
      </dgm:t>
    </dgm:pt>
    <dgm:pt modelId="{D855163B-0A4C-4F70-9397-666A4AEEB89E}" type="sibTrans" cxnId="{8E90BCB6-7C95-4F39-9D2E-BD2412DEB2B2}">
      <dgm:prSet/>
      <dgm:spPr/>
      <dgm:t>
        <a:bodyPr/>
        <a:lstStyle/>
        <a:p>
          <a:endParaRPr lang="cs-CZ"/>
        </a:p>
      </dgm:t>
    </dgm:pt>
    <dgm:pt modelId="{FB5B6299-0D26-4792-9F9F-85D3A5711C3D}">
      <dgm:prSet/>
      <dgm:spPr/>
      <dgm:t>
        <a:bodyPr/>
        <a:lstStyle/>
        <a:p>
          <a:r>
            <a:rPr lang="cs-CZ" dirty="0" smtClean="0">
              <a:solidFill>
                <a:schemeClr val="accent5"/>
              </a:solidFill>
            </a:rPr>
            <a:t>Saje</a:t>
          </a:r>
          <a:r>
            <a:rPr lang="cs-CZ" dirty="0" smtClean="0"/>
            <a:t> natrávenou </a:t>
          </a:r>
          <a:r>
            <a:rPr lang="cs-CZ" dirty="0" smtClean="0">
              <a:solidFill>
                <a:schemeClr val="accent5"/>
              </a:solidFill>
            </a:rPr>
            <a:t>potravu</a:t>
          </a:r>
          <a:endParaRPr lang="cs-CZ" dirty="0">
            <a:solidFill>
              <a:schemeClr val="accent5"/>
            </a:solidFill>
          </a:endParaRPr>
        </a:p>
      </dgm:t>
    </dgm:pt>
    <dgm:pt modelId="{7AC88E89-C649-4DA7-83EC-CDE24900E997}" type="parTrans" cxnId="{0CDC7ACE-40C8-4081-8292-4FEBD17C29B5}">
      <dgm:prSet/>
      <dgm:spPr/>
      <dgm:t>
        <a:bodyPr/>
        <a:lstStyle/>
        <a:p>
          <a:endParaRPr lang="cs-CZ"/>
        </a:p>
      </dgm:t>
    </dgm:pt>
    <dgm:pt modelId="{6E07F613-5A77-4795-A1DE-421A4C9CFA9B}" type="sibTrans" cxnId="{0CDC7ACE-40C8-4081-8292-4FEBD17C29B5}">
      <dgm:prSet/>
      <dgm:spPr/>
      <dgm:t>
        <a:bodyPr/>
        <a:lstStyle/>
        <a:p>
          <a:endParaRPr lang="cs-CZ"/>
        </a:p>
      </dgm:t>
    </dgm:pt>
    <dgm:pt modelId="{3DBF2770-4104-40F0-8C2F-C70011731507}" type="pres">
      <dgm:prSet presAssocID="{E7375256-E2E1-4FE7-9D87-2AAF21CFEE2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2C99684-73B5-4611-9092-329DED716B2B}" type="pres">
      <dgm:prSet presAssocID="{5A048382-DC39-4358-A526-6905A11B3BB8}" presName="composite" presStyleCnt="0"/>
      <dgm:spPr/>
    </dgm:pt>
    <dgm:pt modelId="{BAB28BC6-CE85-444A-B0D1-A9901EFB9BF3}" type="pres">
      <dgm:prSet presAssocID="{5A048382-DC39-4358-A526-6905A11B3BB8}" presName="parentText" presStyleLbl="align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145DEA-F979-4179-83DC-44D871DC9EFC}" type="pres">
      <dgm:prSet presAssocID="{5A048382-DC39-4358-A526-6905A11B3BB8}" presName="descendantText" presStyleLbl="align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6FCA8A-52E4-4697-809C-36A76E685E7E}" type="pres">
      <dgm:prSet presAssocID="{48368BFB-CBAB-4654-83E8-835D8560A78A}" presName="sp" presStyleCnt="0"/>
      <dgm:spPr/>
    </dgm:pt>
    <dgm:pt modelId="{2AE5CEBF-00D8-449D-A702-E947D1AF682B}" type="pres">
      <dgm:prSet presAssocID="{CB4E3832-DE49-4387-814E-A6312CFFF615}" presName="composite" presStyleCnt="0"/>
      <dgm:spPr/>
    </dgm:pt>
    <dgm:pt modelId="{241282E3-BCA4-45EE-B71A-05B7BB78DD72}" type="pres">
      <dgm:prSet presAssocID="{CB4E3832-DE49-4387-814E-A6312CFFF615}" presName="parentText" presStyleLbl="align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ECF40B-D79A-4925-9EB3-5AA8F6649AB3}" type="pres">
      <dgm:prSet presAssocID="{CB4E3832-DE49-4387-814E-A6312CFFF615}" presName="descendantText" presStyleLbl="align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89D16E-C67F-4CE1-908B-3393FCC40460}" type="pres">
      <dgm:prSet presAssocID="{7A2C0BC8-8567-484D-8737-FE71932A0FB4}" presName="sp" presStyleCnt="0"/>
      <dgm:spPr/>
    </dgm:pt>
    <dgm:pt modelId="{6E7DACAC-E8CB-4459-9C69-4A0E6E2BABEB}" type="pres">
      <dgm:prSet presAssocID="{20D6F298-7391-40B0-85A0-8AD8FF46014F}" presName="composite" presStyleCnt="0"/>
      <dgm:spPr/>
    </dgm:pt>
    <dgm:pt modelId="{B188E2D9-BEC3-4580-A6CB-520AEE39C38C}" type="pres">
      <dgm:prSet presAssocID="{20D6F298-7391-40B0-85A0-8AD8FF46014F}" presName="parentText" presStyleLbl="align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8239E8-F0F0-4497-BA0A-79A1F1099918}" type="pres">
      <dgm:prSet presAssocID="{20D6F298-7391-40B0-85A0-8AD8FF46014F}" presName="descendantText" presStyleLbl="align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3FECCE-BEDE-43C5-A8C7-3F1546518480}" type="pres">
      <dgm:prSet presAssocID="{B5755C42-4582-474F-90FC-60020EC14F00}" presName="sp" presStyleCnt="0"/>
      <dgm:spPr/>
    </dgm:pt>
    <dgm:pt modelId="{33966643-DB05-4BAC-9AB9-443552F17B0F}" type="pres">
      <dgm:prSet presAssocID="{3ABF0F9E-13DE-4C09-9954-B8BF30FE3E23}" presName="composite" presStyleCnt="0"/>
      <dgm:spPr/>
    </dgm:pt>
    <dgm:pt modelId="{7BC5ED91-8E0A-473F-BD8A-DFB5E60DD6ED}" type="pres">
      <dgm:prSet presAssocID="{3ABF0F9E-13DE-4C09-9954-B8BF30FE3E23}" presName="parentText" presStyleLbl="align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FCDDD3-15CC-4BCF-95ED-F418E1ED57F4}" type="pres">
      <dgm:prSet presAssocID="{3ABF0F9E-13DE-4C09-9954-B8BF30FE3E23}" presName="descendantText" presStyleLbl="align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D3EC9E-61A6-4465-B8F0-7BABD94E5D31}" type="presOf" srcId="{DE05431F-6A91-4BF4-9CA3-86219E25EEB1}" destId="{BAFCDDD3-15CC-4BCF-95ED-F418E1ED57F4}" srcOrd="0" destOrd="0" presId="urn:microsoft.com/office/officeart/2005/8/layout/chevron2"/>
    <dgm:cxn modelId="{312394CF-38A5-4714-B4B7-6DD89515DB51}" type="presOf" srcId="{3ABF0F9E-13DE-4C09-9954-B8BF30FE3E23}" destId="{7BC5ED91-8E0A-473F-BD8A-DFB5E60DD6ED}" srcOrd="0" destOrd="0" presId="urn:microsoft.com/office/officeart/2005/8/layout/chevron2"/>
    <dgm:cxn modelId="{EB537039-7A7A-407B-9CFF-7361D85835C4}" srcId="{CB4E3832-DE49-4387-814E-A6312CFFF615}" destId="{C25224C4-4A5D-4FB0-B38C-CC354DDB534B}" srcOrd="0" destOrd="0" parTransId="{7A5D648B-291F-4C3E-A4B4-DA3074CFB06A}" sibTransId="{2500E43B-8A06-4D23-85AD-707EBE4A6E99}"/>
    <dgm:cxn modelId="{70DD8647-474E-4831-B245-F5E42E83AAE4}" type="presOf" srcId="{CA5C19F7-D3C4-4468-B28F-621270BFF847}" destId="{DE145DEA-F979-4179-83DC-44D871DC9EFC}" srcOrd="0" destOrd="0" presId="urn:microsoft.com/office/officeart/2005/8/layout/chevron2"/>
    <dgm:cxn modelId="{F70C2014-0089-47CA-B824-F306627DA76F}" type="presOf" srcId="{C25224C4-4A5D-4FB0-B38C-CC354DDB534B}" destId="{97ECF40B-D79A-4925-9EB3-5AA8F6649AB3}" srcOrd="0" destOrd="0" presId="urn:microsoft.com/office/officeart/2005/8/layout/chevron2"/>
    <dgm:cxn modelId="{6A96363D-C65F-4158-945A-B049D3977472}" srcId="{E7375256-E2E1-4FE7-9D87-2AAF21CFEE26}" destId="{20D6F298-7391-40B0-85A0-8AD8FF46014F}" srcOrd="2" destOrd="0" parTransId="{699FFC9D-6071-4BE8-BAFD-B1EC227EE8D6}" sibTransId="{B5755C42-4582-474F-90FC-60020EC14F00}"/>
    <dgm:cxn modelId="{30B23557-D506-4AC9-B373-729DA6F6492E}" srcId="{20D6F298-7391-40B0-85A0-8AD8FF46014F}" destId="{6A501ABA-E5B7-4EF7-86CF-D24C7694BBAE}" srcOrd="1" destOrd="0" parTransId="{10E86D48-9A65-4AE0-865F-B2985D614F2C}" sibTransId="{5BFE23A4-5020-4085-90F6-34D19CE42B94}"/>
    <dgm:cxn modelId="{546AE572-3D07-4598-9A50-ED37F0C36A40}" type="presOf" srcId="{DE5AC4CA-EDFB-4E7B-B61E-62D8158F28E5}" destId="{97ECF40B-D79A-4925-9EB3-5AA8F6649AB3}" srcOrd="0" destOrd="1" presId="urn:microsoft.com/office/officeart/2005/8/layout/chevron2"/>
    <dgm:cxn modelId="{971C037F-C24A-42C7-8426-C221FEE23E04}" type="presOf" srcId="{E7375256-E2E1-4FE7-9D87-2AAF21CFEE26}" destId="{3DBF2770-4104-40F0-8C2F-C70011731507}" srcOrd="0" destOrd="0" presId="urn:microsoft.com/office/officeart/2005/8/layout/chevron2"/>
    <dgm:cxn modelId="{8A20BD79-E8BD-4780-A1C9-3F5F86972F90}" type="presOf" srcId="{5A048382-DC39-4358-A526-6905A11B3BB8}" destId="{BAB28BC6-CE85-444A-B0D1-A9901EFB9BF3}" srcOrd="0" destOrd="0" presId="urn:microsoft.com/office/officeart/2005/8/layout/chevron2"/>
    <dgm:cxn modelId="{0CDC7ACE-40C8-4081-8292-4FEBD17C29B5}" srcId="{3ABF0F9E-13DE-4C09-9954-B8BF30FE3E23}" destId="{FB5B6299-0D26-4792-9F9F-85D3A5711C3D}" srcOrd="1" destOrd="0" parTransId="{7AC88E89-C649-4DA7-83EC-CDE24900E997}" sibTransId="{6E07F613-5A77-4795-A1DE-421A4C9CFA9B}"/>
    <dgm:cxn modelId="{B2447978-165D-41DB-BC5C-1C96555416B9}" srcId="{E7375256-E2E1-4FE7-9D87-2AAF21CFEE26}" destId="{CB4E3832-DE49-4387-814E-A6312CFFF615}" srcOrd="1" destOrd="0" parTransId="{BAE303E2-DC44-4905-81F5-7D8B3005F2DA}" sibTransId="{7A2C0BC8-8567-484D-8737-FE71932A0FB4}"/>
    <dgm:cxn modelId="{7444683F-24EB-4CAF-9D09-25247B2C0787}" srcId="{20D6F298-7391-40B0-85A0-8AD8FF46014F}" destId="{C53BD122-E519-44DC-89CE-2D7708E20B41}" srcOrd="0" destOrd="0" parTransId="{40FAC8E9-F4BB-4753-9281-CE63AC9AA735}" sibTransId="{B2D65C50-6266-49AE-9BF2-C552E44B7077}"/>
    <dgm:cxn modelId="{360C5CC6-6B6D-4A63-9E1C-33BEBF5C8076}" srcId="{5A048382-DC39-4358-A526-6905A11B3BB8}" destId="{CA5C19F7-D3C4-4468-B28F-621270BFF847}" srcOrd="0" destOrd="0" parTransId="{B918A73E-1F4F-48BE-B878-3CCA667FFC11}" sibTransId="{2930EE6F-2EF3-4395-8FF9-6DEF6E76EA01}"/>
    <dgm:cxn modelId="{5F8B326D-D578-46DB-8473-5D351F7C2FF2}" srcId="{E7375256-E2E1-4FE7-9D87-2AAF21CFEE26}" destId="{3ABF0F9E-13DE-4C09-9954-B8BF30FE3E23}" srcOrd="3" destOrd="0" parTransId="{ABF79C2E-031C-41BF-A54E-4C2EB30B0700}" sibTransId="{2212F679-F68A-4490-9B8D-07060AABDD9E}"/>
    <dgm:cxn modelId="{8E90BCB6-7C95-4F39-9D2E-BD2412DEB2B2}" srcId="{3ABF0F9E-13DE-4C09-9954-B8BF30FE3E23}" destId="{DE05431F-6A91-4BF4-9CA3-86219E25EEB1}" srcOrd="0" destOrd="0" parTransId="{9C593ED7-8FED-4E84-8797-8DA40E70119D}" sibTransId="{D855163B-0A4C-4F70-9397-666A4AEEB89E}"/>
    <dgm:cxn modelId="{B7218776-44F0-40EB-B71A-FC2E75834C13}" type="presOf" srcId="{C53BD122-E519-44DC-89CE-2D7708E20B41}" destId="{788239E8-F0F0-4497-BA0A-79A1F1099918}" srcOrd="0" destOrd="0" presId="urn:microsoft.com/office/officeart/2005/8/layout/chevron2"/>
    <dgm:cxn modelId="{57C5309A-6215-4054-9C24-639E07965756}" srcId="{E7375256-E2E1-4FE7-9D87-2AAF21CFEE26}" destId="{5A048382-DC39-4358-A526-6905A11B3BB8}" srcOrd="0" destOrd="0" parTransId="{A24FF674-6030-440C-972A-6E25518665AB}" sibTransId="{48368BFB-CBAB-4654-83E8-835D8560A78A}"/>
    <dgm:cxn modelId="{466C0806-6532-42B1-A124-C8567B05C7E4}" type="presOf" srcId="{20D6F298-7391-40B0-85A0-8AD8FF46014F}" destId="{B188E2D9-BEC3-4580-A6CB-520AEE39C38C}" srcOrd="0" destOrd="0" presId="urn:microsoft.com/office/officeart/2005/8/layout/chevron2"/>
    <dgm:cxn modelId="{81C92174-3717-4C56-8FED-02BC01873B7B}" type="presOf" srcId="{6A501ABA-E5B7-4EF7-86CF-D24C7694BBAE}" destId="{788239E8-F0F0-4497-BA0A-79A1F1099918}" srcOrd="0" destOrd="1" presId="urn:microsoft.com/office/officeart/2005/8/layout/chevron2"/>
    <dgm:cxn modelId="{C375FD02-3C23-4F8D-87D7-8D5578921239}" type="presOf" srcId="{CB4E3832-DE49-4387-814E-A6312CFFF615}" destId="{241282E3-BCA4-45EE-B71A-05B7BB78DD72}" srcOrd="0" destOrd="0" presId="urn:microsoft.com/office/officeart/2005/8/layout/chevron2"/>
    <dgm:cxn modelId="{0EC90B38-9256-47E6-999F-3EB2DB667D81}" srcId="{CB4E3832-DE49-4387-814E-A6312CFFF615}" destId="{DE5AC4CA-EDFB-4E7B-B61E-62D8158F28E5}" srcOrd="1" destOrd="0" parTransId="{4BDF4ADC-9C20-41DB-8D4F-61CE4D31AA0A}" sibTransId="{2512B1EC-6D35-460E-BDE8-C0C2CC35A999}"/>
    <dgm:cxn modelId="{82CBD6E1-65E9-4401-A5C9-D024760D1686}" type="presOf" srcId="{FB5B6299-0D26-4792-9F9F-85D3A5711C3D}" destId="{BAFCDDD3-15CC-4BCF-95ED-F418E1ED57F4}" srcOrd="0" destOrd="1" presId="urn:microsoft.com/office/officeart/2005/8/layout/chevron2"/>
    <dgm:cxn modelId="{E614169A-EAF1-4290-9946-ED660BBF4450}" type="presParOf" srcId="{3DBF2770-4104-40F0-8C2F-C70011731507}" destId="{82C99684-73B5-4611-9092-329DED716B2B}" srcOrd="0" destOrd="0" presId="urn:microsoft.com/office/officeart/2005/8/layout/chevron2"/>
    <dgm:cxn modelId="{82978BD0-785E-40B9-B9EF-A940645EB300}" type="presParOf" srcId="{82C99684-73B5-4611-9092-329DED716B2B}" destId="{BAB28BC6-CE85-444A-B0D1-A9901EFB9BF3}" srcOrd="0" destOrd="0" presId="urn:microsoft.com/office/officeart/2005/8/layout/chevron2"/>
    <dgm:cxn modelId="{96E44AD3-901C-439A-87D6-3298EC85FC7A}" type="presParOf" srcId="{82C99684-73B5-4611-9092-329DED716B2B}" destId="{DE145DEA-F979-4179-83DC-44D871DC9EFC}" srcOrd="1" destOrd="0" presId="urn:microsoft.com/office/officeart/2005/8/layout/chevron2"/>
    <dgm:cxn modelId="{4C69F01D-6829-40FA-AEB6-5C18620D719C}" type="presParOf" srcId="{3DBF2770-4104-40F0-8C2F-C70011731507}" destId="{066FCA8A-52E4-4697-809C-36A76E685E7E}" srcOrd="1" destOrd="0" presId="urn:microsoft.com/office/officeart/2005/8/layout/chevron2"/>
    <dgm:cxn modelId="{48D462B5-F5D9-42AD-A2EA-C5DE9B9132DF}" type="presParOf" srcId="{3DBF2770-4104-40F0-8C2F-C70011731507}" destId="{2AE5CEBF-00D8-449D-A702-E947D1AF682B}" srcOrd="2" destOrd="0" presId="urn:microsoft.com/office/officeart/2005/8/layout/chevron2"/>
    <dgm:cxn modelId="{AE118E38-9D49-4E1C-A701-F3E146A9EFF3}" type="presParOf" srcId="{2AE5CEBF-00D8-449D-A702-E947D1AF682B}" destId="{241282E3-BCA4-45EE-B71A-05B7BB78DD72}" srcOrd="0" destOrd="0" presId="urn:microsoft.com/office/officeart/2005/8/layout/chevron2"/>
    <dgm:cxn modelId="{26890BB6-6E22-47A9-99B3-865BFA6D86ED}" type="presParOf" srcId="{2AE5CEBF-00D8-449D-A702-E947D1AF682B}" destId="{97ECF40B-D79A-4925-9EB3-5AA8F6649AB3}" srcOrd="1" destOrd="0" presId="urn:microsoft.com/office/officeart/2005/8/layout/chevron2"/>
    <dgm:cxn modelId="{F400E276-8F4E-401B-B3F3-421F3349B1C2}" type="presParOf" srcId="{3DBF2770-4104-40F0-8C2F-C70011731507}" destId="{1189D16E-C67F-4CE1-908B-3393FCC40460}" srcOrd="3" destOrd="0" presId="urn:microsoft.com/office/officeart/2005/8/layout/chevron2"/>
    <dgm:cxn modelId="{A4BDAC59-7B37-4DED-9326-EC591B9F2776}" type="presParOf" srcId="{3DBF2770-4104-40F0-8C2F-C70011731507}" destId="{6E7DACAC-E8CB-4459-9C69-4A0E6E2BABEB}" srcOrd="4" destOrd="0" presId="urn:microsoft.com/office/officeart/2005/8/layout/chevron2"/>
    <dgm:cxn modelId="{32C06BB6-C177-420C-98F3-321F7BEF280A}" type="presParOf" srcId="{6E7DACAC-E8CB-4459-9C69-4A0E6E2BABEB}" destId="{B188E2D9-BEC3-4580-A6CB-520AEE39C38C}" srcOrd="0" destOrd="0" presId="urn:microsoft.com/office/officeart/2005/8/layout/chevron2"/>
    <dgm:cxn modelId="{F07D2582-3D53-484B-807D-32AD20A14880}" type="presParOf" srcId="{6E7DACAC-E8CB-4459-9C69-4A0E6E2BABEB}" destId="{788239E8-F0F0-4497-BA0A-79A1F1099918}" srcOrd="1" destOrd="0" presId="urn:microsoft.com/office/officeart/2005/8/layout/chevron2"/>
    <dgm:cxn modelId="{FEDFAD89-7E90-493B-B92A-28A3B5F3437D}" type="presParOf" srcId="{3DBF2770-4104-40F0-8C2F-C70011731507}" destId="{DD3FECCE-BEDE-43C5-A8C7-3F1546518480}" srcOrd="5" destOrd="0" presId="urn:microsoft.com/office/officeart/2005/8/layout/chevron2"/>
    <dgm:cxn modelId="{312B8A97-B88C-4C4B-AEF4-B719C1362AEE}" type="presParOf" srcId="{3DBF2770-4104-40F0-8C2F-C70011731507}" destId="{33966643-DB05-4BAC-9AB9-443552F17B0F}" srcOrd="6" destOrd="0" presId="urn:microsoft.com/office/officeart/2005/8/layout/chevron2"/>
    <dgm:cxn modelId="{F9BAC7A6-CA66-4279-9391-6316F4B0ACBA}" type="presParOf" srcId="{33966643-DB05-4BAC-9AB9-443552F17B0F}" destId="{7BC5ED91-8E0A-473F-BD8A-DFB5E60DD6ED}" srcOrd="0" destOrd="0" presId="urn:microsoft.com/office/officeart/2005/8/layout/chevron2"/>
    <dgm:cxn modelId="{7D953C18-5D64-4857-8744-885697BE8BAC}" type="presParOf" srcId="{33966643-DB05-4BAC-9AB9-443552F17B0F}" destId="{BAFCDDD3-15CC-4BCF-95ED-F418E1ED57F4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FAED83-1452-43F7-A689-05647C3F20B8}">
      <dsp:nvSpPr>
        <dsp:cNvPr id="0" name=""/>
        <dsp:cNvSpPr/>
      </dsp:nvSpPr>
      <dsp:spPr>
        <a:xfrm>
          <a:off x="0" y="39438"/>
          <a:ext cx="6192688" cy="10711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Pavouci</a:t>
          </a:r>
          <a:endParaRPr lang="cs-CZ" sz="5100" kern="1200" dirty="0"/>
        </a:p>
      </dsp:txBody>
      <dsp:txXfrm>
        <a:off x="1345649" y="39438"/>
        <a:ext cx="4847038" cy="1071119"/>
      </dsp:txXfrm>
    </dsp:sp>
    <dsp:sp modelId="{506A1E09-33C3-4FDC-AF89-8655BA57B2DB}">
      <dsp:nvSpPr>
        <dsp:cNvPr id="0" name=""/>
        <dsp:cNvSpPr/>
      </dsp:nvSpPr>
      <dsp:spPr>
        <a:xfrm>
          <a:off x="107111" y="107111"/>
          <a:ext cx="1238537" cy="85689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FCDB9F-ED8E-4823-A43B-C7065A5F0B1F}">
      <dsp:nvSpPr>
        <dsp:cNvPr id="0" name=""/>
        <dsp:cNvSpPr/>
      </dsp:nvSpPr>
      <dsp:spPr>
        <a:xfrm>
          <a:off x="0" y="1178230"/>
          <a:ext cx="6192688" cy="10711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Sekáči</a:t>
          </a:r>
          <a:endParaRPr lang="cs-CZ" sz="5100" kern="1200" dirty="0"/>
        </a:p>
      </dsp:txBody>
      <dsp:txXfrm>
        <a:off x="1345649" y="1178230"/>
        <a:ext cx="4847038" cy="1071119"/>
      </dsp:txXfrm>
    </dsp:sp>
    <dsp:sp modelId="{13B46F7E-2AB5-4726-982E-2FD4B69F46DB}">
      <dsp:nvSpPr>
        <dsp:cNvPr id="0" name=""/>
        <dsp:cNvSpPr/>
      </dsp:nvSpPr>
      <dsp:spPr>
        <a:xfrm>
          <a:off x="107111" y="1285342"/>
          <a:ext cx="1238537" cy="85689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1C595E-2A35-4A26-AC9C-4066B7CC7B66}">
      <dsp:nvSpPr>
        <dsp:cNvPr id="0" name=""/>
        <dsp:cNvSpPr/>
      </dsp:nvSpPr>
      <dsp:spPr>
        <a:xfrm>
          <a:off x="0" y="2356461"/>
          <a:ext cx="6192688" cy="10711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Roztoči</a:t>
          </a:r>
          <a:endParaRPr lang="cs-CZ" sz="5100" kern="1200" dirty="0"/>
        </a:p>
      </dsp:txBody>
      <dsp:txXfrm>
        <a:off x="1345649" y="2356461"/>
        <a:ext cx="4847038" cy="1071119"/>
      </dsp:txXfrm>
    </dsp:sp>
    <dsp:sp modelId="{0B240D2C-6C6E-490E-A2B8-65B371FA9BCD}">
      <dsp:nvSpPr>
        <dsp:cNvPr id="0" name=""/>
        <dsp:cNvSpPr/>
      </dsp:nvSpPr>
      <dsp:spPr>
        <a:xfrm>
          <a:off x="107111" y="2463573"/>
          <a:ext cx="1238537" cy="85689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DE7208-C3DE-4C5C-B0DF-0952F9AF94C5}">
      <dsp:nvSpPr>
        <dsp:cNvPr id="0" name=""/>
        <dsp:cNvSpPr/>
      </dsp:nvSpPr>
      <dsp:spPr>
        <a:xfrm>
          <a:off x="0" y="3505815"/>
          <a:ext cx="6192688" cy="107111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lvl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100" kern="1200" dirty="0" smtClean="0"/>
            <a:t>Štíři</a:t>
          </a:r>
          <a:endParaRPr lang="cs-CZ" sz="5100" kern="1200" dirty="0"/>
        </a:p>
      </dsp:txBody>
      <dsp:txXfrm>
        <a:off x="1345649" y="3505815"/>
        <a:ext cx="4847038" cy="1071119"/>
      </dsp:txXfrm>
    </dsp:sp>
    <dsp:sp modelId="{11512D3F-9B5F-456A-934D-DBFF0D827DF4}">
      <dsp:nvSpPr>
        <dsp:cNvPr id="0" name=""/>
        <dsp:cNvSpPr/>
      </dsp:nvSpPr>
      <dsp:spPr>
        <a:xfrm>
          <a:off x="107111" y="3641804"/>
          <a:ext cx="1238537" cy="856895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7F2064F-41AA-4523-9681-7DCFCC5FDEC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3212D71-F1E4-41D4-B105-D11FFC1A9D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7F2064F-41AA-4523-9681-7DCFCC5FDEC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212D71-F1E4-41D4-B105-D11FFC1A9D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7F2064F-41AA-4523-9681-7DCFCC5FDEC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3212D71-F1E4-41D4-B105-D11FFC1A9D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7F2064F-41AA-4523-9681-7DCFCC5FDEC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212D71-F1E4-41D4-B105-D11FFC1A9D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7F2064F-41AA-4523-9681-7DCFCC5FDEC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3212D71-F1E4-41D4-B105-D11FFC1A9D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7F2064F-41AA-4523-9681-7DCFCC5FDEC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212D71-F1E4-41D4-B105-D11FFC1A9D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F2064F-41AA-4523-9681-7DCFCC5FDEC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12D71-F1E4-41D4-B105-D11FFC1A9D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7F2064F-41AA-4523-9681-7DCFCC5FDECB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3212D71-F1E4-41D4-B105-D11FFC1A9D9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mp"/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reuzspinne_beim_Paaren_105.jpg?uselang=cs" TargetMode="External"/><Relationship Id="rId3" Type="http://schemas.openxmlformats.org/officeDocument/2006/relationships/hyperlink" Target="http://commons.wikimedia.org/wiki/File:Ixodes_ricinus_08.jpg?uselang=cs" TargetMode="External"/><Relationship Id="rId7" Type="http://schemas.openxmlformats.org/officeDocument/2006/relationships/hyperlink" Target="http://commons.wikimedia.org/wiki/File:Araneus_diadematus_-_baby_spiders_1_(aka).jpg?uselang=cs" TargetMode="External"/><Relationship Id="rId12" Type="http://schemas.openxmlformats.org/officeDocument/2006/relationships/hyperlink" Target="http://commons.wikimedia.org/wiki/File:LatrodectusMactansVentral34.JPG?uselang=cs" TargetMode="External"/><Relationship Id="rId2" Type="http://schemas.openxmlformats.org/officeDocument/2006/relationships/hyperlink" Target="http://commons.wikimedia.org/wiki/File:Opiliones_female_IMG_9209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peire.jpg?uselang=cs" TargetMode="External"/><Relationship Id="rId11" Type="http://schemas.openxmlformats.org/officeDocument/2006/relationships/hyperlink" Target="http://cs.wikipedia.org/wiki/Soubor:Tarantula_IMG_9229g.JPG" TargetMode="External"/><Relationship Id="rId5" Type="http://schemas.openxmlformats.org/officeDocument/2006/relationships/hyperlink" Target="http://commons.wikimedia.org/wiki/File:Araneus_diadematus_(aka).jpg?uselang=cs" TargetMode="External"/><Relationship Id="rId10" Type="http://schemas.openxmlformats.org/officeDocument/2006/relationships/hyperlink" Target="http://commons.wikimedia.org/wiki/File:Argyroneta_Aquatica_Weibchen2.jpg?uselang=cs" TargetMode="External"/><Relationship Id="rId4" Type="http://schemas.openxmlformats.org/officeDocument/2006/relationships/hyperlink" Target="http://cs.wikipedia.org/wiki/Soubor:Euscorpius_sp.Croatia-Rab.jpg" TargetMode="External"/><Relationship Id="rId9" Type="http://schemas.openxmlformats.org/officeDocument/2006/relationships/hyperlink" Target="http://commons.wikimedia.org/wiki/File:Katnik_domowy_Tegenaria_domestica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71600" y="1844824"/>
            <a:ext cx="6875463" cy="2776537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VY_32_INOVACE_19_Pavoukovci (pavouci)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6.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Pavoukovci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</a:t>
            </a:r>
            <a:r>
              <a:rPr lang="cs-CZ" sz="1200" dirty="0"/>
              <a:t>SLOVA:		</a:t>
            </a:r>
            <a:r>
              <a:rPr lang="cs-CZ" sz="1200" dirty="0" smtClean="0"/>
              <a:t>mimotělní trávení, kokon, makadla, </a:t>
            </a:r>
            <a:r>
              <a:rPr lang="cs-CZ" sz="1200" dirty="0" err="1" smtClean="0"/>
              <a:t>klepítka</a:t>
            </a:r>
            <a:r>
              <a:rPr lang="cs-CZ" sz="1200" dirty="0" smtClean="0"/>
              <a:t>,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8/2012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průběžnými motivačními úkoly pro žáky. Důraz je kladen na základní učivo o křižáku obecném. Žák se orientuje v systému pavoukovců, jmenuje znaky pavouků a zná významné druhy. Samostatná aktivita žáka ve spolupráci s učebnicí: </a:t>
            </a:r>
            <a:r>
              <a:rPr lang="cs-CZ" sz="1200" dirty="0"/>
              <a:t>ČABRADOVÁ, Věra. </a:t>
            </a:r>
            <a:r>
              <a:rPr lang="cs-CZ" sz="1200" i="1" dirty="0"/>
              <a:t>Přírodopis pro 6. ročník základní školy a primu víceletého gymnázia</a:t>
            </a:r>
            <a:r>
              <a:rPr lang="cs-CZ" sz="1200" dirty="0"/>
              <a:t>. 1. vyd. Plzeň: Fraus, 2003, 120 s. ISBN 80-723-8211-X. </a:t>
            </a:r>
            <a:r>
              <a:rPr lang="cs-CZ" sz="1200" dirty="0" smtClean="0"/>
              <a:t> 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333753" y="495379"/>
            <a:ext cx="8266943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zsnovstra@email.cz</a:t>
            </a:r>
          </a:p>
        </p:txBody>
      </p:sp>
    </p:spTree>
    <p:extLst>
      <p:ext uri="{BB962C8B-B14F-4D97-AF65-F5344CB8AC3E}">
        <p14:creationId xmlns:p14="http://schemas.microsoft.com/office/powerpoint/2010/main" val="528123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Pavoukovci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Nejen pavouci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77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skupiny pavoukovců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67698008"/>
              </p:ext>
            </p:extLst>
          </p:nvPr>
        </p:nvGraphicFramePr>
        <p:xfrm>
          <a:off x="899592" y="1556792"/>
          <a:ext cx="6192688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798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pavoukovců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Tělo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Hlavohruď 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Zadeček</a:t>
            </a:r>
          </a:p>
          <a:p>
            <a:endParaRPr lang="cs-CZ" dirty="0"/>
          </a:p>
          <a:p>
            <a:r>
              <a:rPr lang="cs-CZ" dirty="0" smtClean="0"/>
              <a:t>Končetiny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Rostou z hlavohrudi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1. pár – </a:t>
            </a:r>
            <a:r>
              <a:rPr lang="cs-CZ" dirty="0" err="1" smtClean="0">
                <a:solidFill>
                  <a:schemeClr val="accent5"/>
                </a:solidFill>
              </a:rPr>
              <a:t>klepítka</a:t>
            </a:r>
            <a:endParaRPr lang="cs-CZ" dirty="0" smtClean="0">
              <a:solidFill>
                <a:schemeClr val="accent5"/>
              </a:solidFill>
            </a:endParaRPr>
          </a:p>
          <a:p>
            <a:pPr lvl="2"/>
            <a:r>
              <a:rPr lang="cs-CZ" dirty="0" smtClean="0">
                <a:solidFill>
                  <a:schemeClr val="tx2"/>
                </a:solidFill>
              </a:rPr>
              <a:t>Příjem potravy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2. pár – makadla</a:t>
            </a:r>
          </a:p>
          <a:p>
            <a:pPr lvl="2"/>
            <a:r>
              <a:rPr lang="cs-CZ" dirty="0" smtClean="0">
                <a:solidFill>
                  <a:schemeClr val="tx2"/>
                </a:solidFill>
              </a:rPr>
              <a:t>Hmat</a:t>
            </a:r>
          </a:p>
          <a:p>
            <a:pPr lvl="1"/>
            <a:r>
              <a:rPr lang="cs-CZ" dirty="0" smtClean="0">
                <a:solidFill>
                  <a:schemeClr val="accent5"/>
                </a:solidFill>
              </a:rPr>
              <a:t>3. až 6. pár – kráčivé nohy</a:t>
            </a:r>
          </a:p>
          <a:p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5" name="Picture 3" descr="C:\Users\Tereza\AppData\Local\Microsoft\Windows\Temporary Internet Files\Content.IE5\K43E3B6T\MP9004069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827113"/>
            <a:ext cx="4248472" cy="283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360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Přímá spojnice 16"/>
          <p:cNvCxnSpPr/>
          <p:nvPr/>
        </p:nvCxnSpPr>
        <p:spPr>
          <a:xfrm flipH="1" flipV="1">
            <a:off x="5708507" y="2191319"/>
            <a:ext cx="1060700" cy="16927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Znaky pavoukovců</a:t>
            </a:r>
          </a:p>
        </p:txBody>
      </p:sp>
      <p:pic>
        <p:nvPicPr>
          <p:cNvPr id="3075" name="Picture 3" descr="C:\Users\Tereza\AppData\Local\Microsoft\Windows\Temporary Internet Files\Content.IE5\K43E3B6T\MP9004069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995" y="1773349"/>
            <a:ext cx="6159090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71435" y="4293096"/>
            <a:ext cx="97975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klepítka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51190" y="5013176"/>
            <a:ext cx="105670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makadla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84828" y="3640911"/>
            <a:ext cx="199285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Kráčivé končetiny</a:t>
            </a:r>
            <a:endParaRPr lang="cs-CZ" dirty="0"/>
          </a:p>
        </p:txBody>
      </p:sp>
      <p:cxnSp>
        <p:nvCxnSpPr>
          <p:cNvPr id="7" name="Přímá spojnice 6"/>
          <p:cNvCxnSpPr>
            <a:stCxn id="5" idx="3"/>
          </p:cNvCxnSpPr>
          <p:nvPr/>
        </p:nvCxnSpPr>
        <p:spPr>
          <a:xfrm flipV="1">
            <a:off x="3651190" y="4149080"/>
            <a:ext cx="848802" cy="32868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8" idx="0"/>
          </p:cNvCxnSpPr>
          <p:nvPr/>
        </p:nvCxnSpPr>
        <p:spPr>
          <a:xfrm flipV="1">
            <a:off x="4179540" y="4477762"/>
            <a:ext cx="176436" cy="53541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9" idx="1"/>
          </p:cNvCxnSpPr>
          <p:nvPr/>
        </p:nvCxnSpPr>
        <p:spPr>
          <a:xfrm flipH="1" flipV="1">
            <a:off x="5724128" y="2132856"/>
            <a:ext cx="1060700" cy="1692721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9" idx="1"/>
          </p:cNvCxnSpPr>
          <p:nvPr/>
        </p:nvCxnSpPr>
        <p:spPr>
          <a:xfrm flipH="1" flipV="1">
            <a:off x="6084168" y="3185830"/>
            <a:ext cx="700660" cy="639747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9" idx="1"/>
          </p:cNvCxnSpPr>
          <p:nvPr/>
        </p:nvCxnSpPr>
        <p:spPr>
          <a:xfrm flipH="1">
            <a:off x="5989303" y="3825577"/>
            <a:ext cx="795525" cy="323503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9" idx="1"/>
          </p:cNvCxnSpPr>
          <p:nvPr/>
        </p:nvCxnSpPr>
        <p:spPr>
          <a:xfrm flipH="1">
            <a:off x="5292080" y="3825577"/>
            <a:ext cx="1492748" cy="1763663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596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Přímá spojnice 16"/>
          <p:cNvCxnSpPr/>
          <p:nvPr/>
        </p:nvCxnSpPr>
        <p:spPr>
          <a:xfrm flipH="1" flipV="1">
            <a:off x="5708507" y="2191319"/>
            <a:ext cx="1060700" cy="16927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Znaky </a:t>
            </a:r>
            <a:r>
              <a:rPr lang="cs-CZ" dirty="0" smtClean="0"/>
              <a:t>pavoukovců – doplň názvy končetin</a:t>
            </a:r>
            <a:endParaRPr lang="cs-CZ" dirty="0"/>
          </a:p>
        </p:txBody>
      </p:sp>
      <p:pic>
        <p:nvPicPr>
          <p:cNvPr id="3075" name="Picture 3" descr="C:\Users\Tereza\AppData\Local\Microsoft\Windows\Temporary Internet Files\Content.IE5\K43E3B6T\MP9004069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995" y="1773349"/>
            <a:ext cx="6159090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71435" y="4293096"/>
            <a:ext cx="97975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klepítka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51190" y="5013176"/>
            <a:ext cx="105670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makadla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84828" y="3640911"/>
            <a:ext cx="199285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Kráčivé končetiny</a:t>
            </a:r>
            <a:endParaRPr lang="cs-CZ" dirty="0"/>
          </a:p>
        </p:txBody>
      </p:sp>
      <p:cxnSp>
        <p:nvCxnSpPr>
          <p:cNvPr id="7" name="Přímá spojnice 6"/>
          <p:cNvCxnSpPr>
            <a:stCxn id="5" idx="3"/>
          </p:cNvCxnSpPr>
          <p:nvPr/>
        </p:nvCxnSpPr>
        <p:spPr>
          <a:xfrm flipV="1">
            <a:off x="3651190" y="4149080"/>
            <a:ext cx="848802" cy="32868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8" idx="0"/>
          </p:cNvCxnSpPr>
          <p:nvPr/>
        </p:nvCxnSpPr>
        <p:spPr>
          <a:xfrm flipV="1">
            <a:off x="4179540" y="4477762"/>
            <a:ext cx="176436" cy="53541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9" idx="1"/>
          </p:cNvCxnSpPr>
          <p:nvPr/>
        </p:nvCxnSpPr>
        <p:spPr>
          <a:xfrm flipH="1" flipV="1">
            <a:off x="5724128" y="2132856"/>
            <a:ext cx="1060700" cy="1692721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9" idx="1"/>
          </p:cNvCxnSpPr>
          <p:nvPr/>
        </p:nvCxnSpPr>
        <p:spPr>
          <a:xfrm flipH="1" flipV="1">
            <a:off x="6084168" y="3185830"/>
            <a:ext cx="700660" cy="639747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9" idx="1"/>
          </p:cNvCxnSpPr>
          <p:nvPr/>
        </p:nvCxnSpPr>
        <p:spPr>
          <a:xfrm flipH="1">
            <a:off x="5989303" y="3825577"/>
            <a:ext cx="795525" cy="323503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9" idx="1"/>
          </p:cNvCxnSpPr>
          <p:nvPr/>
        </p:nvCxnSpPr>
        <p:spPr>
          <a:xfrm flipH="1">
            <a:off x="5292080" y="3825577"/>
            <a:ext cx="1492748" cy="1763663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358529" y="4293096"/>
            <a:ext cx="31290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38284" y="5013176"/>
            <a:ext cx="31290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06484" y="3271579"/>
            <a:ext cx="31290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081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pavouci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329" y="2362200"/>
            <a:ext cx="2723341" cy="3886200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Hlavohruď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8 oček</a:t>
            </a:r>
          </a:p>
          <a:p>
            <a:pPr lvl="1"/>
            <a:r>
              <a:rPr lang="cs-CZ" sz="2400" dirty="0" err="1" smtClean="0">
                <a:solidFill>
                  <a:schemeClr val="accent2"/>
                </a:solidFill>
              </a:rPr>
              <a:t>Klepítka</a:t>
            </a:r>
            <a:endParaRPr lang="cs-CZ" sz="2400" dirty="0" smtClean="0">
              <a:solidFill>
                <a:schemeClr val="accent2"/>
              </a:solidFill>
            </a:endParaRPr>
          </a:p>
          <a:p>
            <a:pPr lvl="2"/>
            <a:r>
              <a:rPr lang="cs-CZ" dirty="0" smtClean="0">
                <a:solidFill>
                  <a:schemeClr val="accent5"/>
                </a:solidFill>
              </a:rPr>
              <a:t>Jedová žláza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Makadla</a:t>
            </a:r>
          </a:p>
          <a:p>
            <a:pPr lvl="1"/>
            <a:r>
              <a:rPr lang="cs-CZ" sz="2400" dirty="0" smtClean="0">
                <a:solidFill>
                  <a:schemeClr val="accent2"/>
                </a:solidFill>
              </a:rPr>
              <a:t>4 páry končetin</a:t>
            </a:r>
          </a:p>
          <a:p>
            <a:pPr lvl="2"/>
            <a:r>
              <a:rPr lang="cs-CZ" sz="2000" dirty="0" smtClean="0">
                <a:solidFill>
                  <a:schemeClr val="accent5"/>
                </a:solidFill>
              </a:rPr>
              <a:t>Hřebínek</a:t>
            </a:r>
          </a:p>
          <a:p>
            <a:pPr lvl="2"/>
            <a:r>
              <a:rPr lang="cs-CZ" sz="2000" dirty="0" smtClean="0">
                <a:solidFill>
                  <a:schemeClr val="tx2"/>
                </a:solidFill>
              </a:rPr>
              <a:t>Pohyb po pavučině</a:t>
            </a:r>
            <a:endParaRPr lang="cs-CZ" sz="2000" dirty="0">
              <a:solidFill>
                <a:schemeClr val="tx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Křižák obecný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Křižák </a:t>
            </a:r>
            <a:r>
              <a:rPr lang="cs-CZ" dirty="0" smtClean="0"/>
              <a:t>obecný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3669" y="4725144"/>
            <a:ext cx="121219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hlavohruď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7826" y="2780928"/>
            <a:ext cx="104387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zadeček</a:t>
            </a:r>
            <a:endParaRPr lang="cs-CZ" dirty="0"/>
          </a:p>
        </p:txBody>
      </p:sp>
      <p:cxnSp>
        <p:nvCxnSpPr>
          <p:cNvPr id="12" name="Přímá spojnice 11"/>
          <p:cNvCxnSpPr>
            <a:stCxn id="10" idx="3"/>
          </p:cNvCxnSpPr>
          <p:nvPr/>
        </p:nvCxnSpPr>
        <p:spPr>
          <a:xfrm>
            <a:off x="1391702" y="2965594"/>
            <a:ext cx="732026" cy="75143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9" idx="3"/>
          </p:cNvCxnSpPr>
          <p:nvPr/>
        </p:nvCxnSpPr>
        <p:spPr>
          <a:xfrm flipV="1">
            <a:off x="1475860" y="4725144"/>
            <a:ext cx="647868" cy="18466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32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pavouci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801498"/>
            <a:ext cx="3657600" cy="300760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Stopka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Spojuje hlavohruď a zadeček</a:t>
            </a:r>
          </a:p>
          <a:p>
            <a:r>
              <a:rPr lang="cs-CZ" dirty="0" smtClean="0"/>
              <a:t>Snovací bradavky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Na konci zadečku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Tvorba pavučiny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Křižák </a:t>
            </a:r>
            <a:r>
              <a:rPr lang="cs-CZ" dirty="0" smtClean="0"/>
              <a:t>obecný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Křižák </a:t>
            </a:r>
            <a:r>
              <a:rPr lang="cs-CZ" dirty="0" smtClean="0"/>
              <a:t>obecný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0503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Pavouci  - mimotělní trávení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10756760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8523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Pavouci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Cévní soustava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Otevřená</a:t>
            </a:r>
          </a:p>
          <a:p>
            <a:r>
              <a:rPr lang="cs-CZ" dirty="0" smtClean="0"/>
              <a:t>Dýchací soustava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Plicní vaky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Na spodní straně zadečku</a:t>
            </a:r>
          </a:p>
          <a:p>
            <a:r>
              <a:rPr lang="cs-CZ" dirty="0" smtClean="0"/>
              <a:t>Nervová soustava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Žebříčkovitá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Oddělené pohlaví</a:t>
            </a:r>
          </a:p>
          <a:p>
            <a:r>
              <a:rPr lang="cs-CZ" dirty="0" smtClean="0"/>
              <a:t>Oplození 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Vnitřní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Přenos spermií makadly</a:t>
            </a:r>
          </a:p>
          <a:p>
            <a:r>
              <a:rPr lang="cs-CZ" dirty="0" smtClean="0"/>
              <a:t>Kokon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Zámotek z pavučiny pro nakladená vajíčka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Křižák obecný - doplň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Křižák obecný </a:t>
            </a:r>
            <a:endParaRPr lang="cs-CZ" dirty="0"/>
          </a:p>
        </p:txBody>
      </p:sp>
      <p:pic>
        <p:nvPicPr>
          <p:cNvPr id="4098" name="Picture 2" descr="C:\Users\Tereza\AppData\Local\Microsoft\Windows\Temporary Internet Files\Content.IE5\70QMP9HU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883328"/>
            <a:ext cx="8128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499992" y="548680"/>
            <a:ext cx="33679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Informace vyhledej v učebnici na str. 68.</a:t>
            </a:r>
            <a:endParaRPr lang="cs-CZ" sz="1400" i="1" dirty="0"/>
          </a:p>
        </p:txBody>
      </p:sp>
      <p:pic>
        <p:nvPicPr>
          <p:cNvPr id="4099" name="Picture 3" descr="C:\Users\Tereza\AppData\Local\Microsoft\Windows\Temporary Internet Files\Content.IE5\K43E3B6T\MC900428065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805264"/>
            <a:ext cx="1285553" cy="78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72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Pavouci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466728" cy="658368"/>
          </a:xfrm>
        </p:spPr>
        <p:txBody>
          <a:bodyPr/>
          <a:lstStyle/>
          <a:p>
            <a:r>
              <a:rPr lang="cs-CZ" dirty="0"/>
              <a:t>Křižák </a:t>
            </a:r>
            <a:r>
              <a:rPr lang="cs-CZ" dirty="0" smtClean="0"/>
              <a:t>- mladí jedinci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Křižák obecný - páření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299" y="2362200"/>
            <a:ext cx="3351401" cy="3886200"/>
          </a:xfrm>
        </p:spPr>
      </p:pic>
      <p:pic>
        <p:nvPicPr>
          <p:cNvPr id="12" name="Zástupný symbol pro obsah 11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6115" y="2500060"/>
            <a:ext cx="2829320" cy="3610479"/>
          </a:xfrm>
        </p:spPr>
      </p:pic>
    </p:spTree>
    <p:extLst>
      <p:ext uri="{BB962C8B-B14F-4D97-AF65-F5344CB8AC3E}">
        <p14:creationId xmlns:p14="http://schemas.microsoft.com/office/powerpoint/2010/main" val="1122552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Pavouci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3787" y="2847771"/>
            <a:ext cx="2324425" cy="2915057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Dýchá vzdušný kyslík</a:t>
            </a:r>
          </a:p>
          <a:p>
            <a:r>
              <a:rPr lang="cs-CZ" dirty="0" smtClean="0"/>
              <a:t>Zvon z pavučiny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Zásoba vzduchu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Pokoutník domácí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Vodouch</a:t>
            </a:r>
            <a:r>
              <a:rPr lang="cs-CZ" dirty="0" smtClean="0"/>
              <a:t> stříbřitý</a:t>
            </a:r>
            <a:endParaRPr lang="cs-CZ" dirty="0"/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717032"/>
            <a:ext cx="4176464" cy="2903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79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Pavouci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316" y="2362200"/>
            <a:ext cx="3547367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485" y="2362200"/>
            <a:ext cx="2532579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Sklípkan (tarantule) 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Snovačka jedovatá </a:t>
            </a:r>
          </a:p>
          <a:p>
            <a:r>
              <a:rPr lang="cs-CZ" dirty="0" smtClean="0"/>
              <a:t>(černá vdova)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01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/>
              <a:t>File:Opiliones </a:t>
            </a:r>
            <a:r>
              <a:rPr lang="cs-CZ" dirty="0" err="1"/>
              <a:t>female</a:t>
            </a:r>
            <a:r>
              <a:rPr lang="cs-CZ" dirty="0"/>
              <a:t> IMG 9209.jpg.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2011-11-26 [cit. 2012-08-15].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commons.wikimedia.org/wiki/File:Opiliones_female_IMG_9209.jpg?uselang=cs</a:t>
            </a:r>
            <a:endParaRPr lang="cs-CZ" dirty="0" smtClean="0"/>
          </a:p>
          <a:p>
            <a:r>
              <a:rPr lang="cs-CZ" dirty="0"/>
              <a:t> File:Ixodes </a:t>
            </a:r>
            <a:r>
              <a:rPr lang="cs-CZ" dirty="0" err="1"/>
              <a:t>ricinus</a:t>
            </a:r>
            <a:r>
              <a:rPr lang="cs-CZ" dirty="0"/>
              <a:t> 08.jpg.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2010-05-20 [cit. 2012-08-15].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commons.wikimedia.org/wiki/File:Ixodes_ricinus_08.jpg?uselang=cs</a:t>
            </a:r>
            <a:endParaRPr lang="cs-CZ" dirty="0" smtClean="0"/>
          </a:p>
          <a:p>
            <a:r>
              <a:rPr lang="cs-CZ" dirty="0" err="1"/>
              <a:t>Soubor:Euscorpius</a:t>
            </a:r>
            <a:r>
              <a:rPr lang="cs-CZ" dirty="0"/>
              <a:t> sp.Croatia-Rab.jpg.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2008-02-18 [cit. 2012-08-15].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cs.wikipedia.org/wiki/Soubor:Euscorpius_sp.Croatia-Rab.jpg</a:t>
            </a:r>
            <a:endParaRPr lang="cs-CZ" dirty="0" smtClean="0"/>
          </a:p>
          <a:p>
            <a:r>
              <a:rPr lang="cs-CZ" dirty="0"/>
              <a:t>File:Araneus </a:t>
            </a:r>
            <a:r>
              <a:rPr lang="cs-CZ" dirty="0" err="1"/>
              <a:t>diadematus</a:t>
            </a:r>
            <a:r>
              <a:rPr lang="cs-CZ" dirty="0"/>
              <a:t> (</a:t>
            </a:r>
            <a:r>
              <a:rPr lang="cs-CZ" dirty="0" err="1"/>
              <a:t>aka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2005-05-17 [cit. 2012-08-15]. Dostupné z: </a:t>
            </a:r>
            <a:r>
              <a:rPr lang="cs-CZ" dirty="0">
                <a:hlinkClick r:id="rId5"/>
              </a:rPr>
              <a:t>http://commons.wikimedia.org/wiki/File:Araneus_diadematus_%</a:t>
            </a:r>
            <a:r>
              <a:rPr lang="cs-CZ" dirty="0" smtClean="0">
                <a:hlinkClick r:id="rId5"/>
              </a:rPr>
              <a:t>28aka%29.jpg?uselang=cs</a:t>
            </a:r>
            <a:endParaRPr lang="cs-CZ" dirty="0" smtClean="0"/>
          </a:p>
          <a:p>
            <a:r>
              <a:rPr lang="cs-CZ" dirty="0" smtClean="0"/>
              <a:t>File:Epeire.jpg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2006-07-13 [cit. 2012-08-15].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commons.wikimedia.org/wiki/File:Epeire.jpg?uselang=cs</a:t>
            </a:r>
            <a:endParaRPr lang="cs-CZ" dirty="0" smtClean="0"/>
          </a:p>
          <a:p>
            <a:r>
              <a:rPr lang="cs-CZ" dirty="0"/>
              <a:t>File:Araneus </a:t>
            </a:r>
            <a:r>
              <a:rPr lang="cs-CZ" dirty="0" err="1"/>
              <a:t>diadematus</a:t>
            </a:r>
            <a:r>
              <a:rPr lang="cs-CZ" dirty="0"/>
              <a:t> - baby </a:t>
            </a:r>
            <a:r>
              <a:rPr lang="cs-CZ" dirty="0" err="1"/>
              <a:t>spiders</a:t>
            </a:r>
            <a:r>
              <a:rPr lang="cs-CZ" dirty="0"/>
              <a:t> 1 (</a:t>
            </a:r>
            <a:r>
              <a:rPr lang="cs-CZ" dirty="0" err="1"/>
              <a:t>aka</a:t>
            </a:r>
            <a:r>
              <a:rPr lang="cs-CZ" dirty="0"/>
              <a:t>).</a:t>
            </a:r>
            <a:r>
              <a:rPr lang="cs-CZ" dirty="0" err="1"/>
              <a:t>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2008-06-16 [cit. 2012-08-15]. Dostupné z: </a:t>
            </a:r>
            <a:r>
              <a:rPr lang="cs-CZ" dirty="0">
                <a:hlinkClick r:id="rId7"/>
              </a:rPr>
              <a:t>http://commons.wikimedia.org/wiki/File:Araneus_diadematus_-_baby_spiders_1_%</a:t>
            </a:r>
            <a:r>
              <a:rPr lang="cs-CZ" dirty="0" smtClean="0">
                <a:hlinkClick r:id="rId7"/>
              </a:rPr>
              <a:t>28aka%29.jpg?uselang=cs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File:Kreuzspinne </a:t>
            </a:r>
            <a:r>
              <a:rPr lang="cs-CZ" dirty="0" err="1"/>
              <a:t>beim</a:t>
            </a:r>
            <a:r>
              <a:rPr lang="cs-CZ" dirty="0"/>
              <a:t> </a:t>
            </a:r>
            <a:r>
              <a:rPr lang="cs-CZ" dirty="0" err="1"/>
              <a:t>Paaren</a:t>
            </a:r>
            <a:r>
              <a:rPr lang="cs-CZ" dirty="0"/>
              <a:t> 105.jpg.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2007-09-24 [cit. 2012-08-15].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commons.wikimedia.org/wiki/File:Kreuzspinne_beim_Paaren_105.jpg?uselang=cs</a:t>
            </a:r>
            <a:endParaRPr lang="cs-CZ" dirty="0" smtClean="0"/>
          </a:p>
          <a:p>
            <a:r>
              <a:rPr lang="cs-CZ" dirty="0"/>
              <a:t>File:Katnik </a:t>
            </a:r>
            <a:r>
              <a:rPr lang="cs-CZ" dirty="0" err="1"/>
              <a:t>domowy</a:t>
            </a:r>
            <a:r>
              <a:rPr lang="cs-CZ" dirty="0"/>
              <a:t> </a:t>
            </a:r>
            <a:r>
              <a:rPr lang="cs-CZ" dirty="0" err="1"/>
              <a:t>Tegenaria</a:t>
            </a:r>
            <a:r>
              <a:rPr lang="cs-CZ" dirty="0"/>
              <a:t> domestica2.jpg.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2011-05-03 [cit. 2012-08-15].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commons.wikimedia.org/wiki/File:Katnik_domowy_Tegenaria_domestica2.jpg?uselang=cs</a:t>
            </a:r>
            <a:endParaRPr lang="cs-CZ" dirty="0" smtClean="0"/>
          </a:p>
          <a:p>
            <a:r>
              <a:rPr lang="cs-CZ" dirty="0"/>
              <a:t>File:Argyroneta </a:t>
            </a:r>
            <a:r>
              <a:rPr lang="cs-CZ" dirty="0" err="1"/>
              <a:t>Aquatica</a:t>
            </a:r>
            <a:r>
              <a:rPr lang="cs-CZ" dirty="0"/>
              <a:t> Weibchen2.jpg.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2009-01-07 [cit. 2012-08-15].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commons.wikimedia.org/wiki/File:Argyroneta_Aquatica_Weibchen2.jpg?uselang=cs</a:t>
            </a:r>
            <a:endParaRPr lang="cs-CZ" dirty="0" smtClean="0"/>
          </a:p>
          <a:p>
            <a:r>
              <a:rPr lang="cs-CZ" dirty="0"/>
              <a:t>  </a:t>
            </a:r>
            <a:r>
              <a:rPr lang="cs-CZ" dirty="0" err="1"/>
              <a:t>Soubor:Tarantula</a:t>
            </a:r>
            <a:r>
              <a:rPr lang="cs-CZ" dirty="0"/>
              <a:t> IMG 9229g.JPG.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2007-06-09 [cit. 2012-08-15]. Dostupné z: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cs.wikipedia.org/wiki/Soubor:Tarantula_IMG_9229g.JPG</a:t>
            </a:r>
            <a:endParaRPr lang="cs-CZ" dirty="0" smtClean="0"/>
          </a:p>
          <a:p>
            <a:r>
              <a:rPr lang="cs-CZ" dirty="0"/>
              <a:t> File:LatrodectusMactansVentral34.JPG.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2005-06-09 [cit. 2012-08-15]. Dostupné z: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commons.wikimedia.org/wiki/File:LatrodectusMactansVentral34.JPG?uselang=cs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86</TotalTime>
  <Words>641</Words>
  <Application>Microsoft Office PowerPoint</Application>
  <PresentationFormat>Předvádění na obrazovce (4:3)</PresentationFormat>
  <Paragraphs>122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Prezentace aplikace PowerPoint</vt:lpstr>
      <vt:lpstr>Pavoukovci</vt:lpstr>
      <vt:lpstr>Významné skupiny pavoukovců</vt:lpstr>
      <vt:lpstr>Znaky pavoukovců</vt:lpstr>
      <vt:lpstr>Znaky pavoukovců</vt:lpstr>
      <vt:lpstr>Znaky pavoukovců – doplň názvy končetin</vt:lpstr>
      <vt:lpstr>pavouci</vt:lpstr>
      <vt:lpstr>pavouci</vt:lpstr>
      <vt:lpstr>Pavouci  - mimotělní trávení</vt:lpstr>
      <vt:lpstr>Pavouci </vt:lpstr>
      <vt:lpstr>Pavouci </vt:lpstr>
      <vt:lpstr>Pavouci</vt:lpstr>
      <vt:lpstr>Pavouci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13</cp:revision>
  <dcterms:created xsi:type="dcterms:W3CDTF">2012-08-15T11:35:11Z</dcterms:created>
  <dcterms:modified xsi:type="dcterms:W3CDTF">2013-06-12T19:25:07Z</dcterms:modified>
</cp:coreProperties>
</file>