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9" r:id="rId12"/>
    <p:sldId id="267" r:id="rId13"/>
    <p:sldId id="268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87B13C-84D6-40C7-B1CA-734EE4831EA1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5AD4FE-CD52-4D7A-834D-E21902E965F0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3200" dirty="0" smtClean="0"/>
            <a:t>Pavoukovci</a:t>
          </a:r>
          <a:endParaRPr lang="cs-CZ" sz="3200" dirty="0"/>
        </a:p>
      </dgm:t>
    </dgm:pt>
    <dgm:pt modelId="{4DDE2E97-62B2-4F76-AB22-454C6789A0DC}" type="parTrans" cxnId="{084CBEA5-6255-4C5B-AC89-45F9C6CE30E6}">
      <dgm:prSet/>
      <dgm:spPr/>
      <dgm:t>
        <a:bodyPr/>
        <a:lstStyle/>
        <a:p>
          <a:endParaRPr lang="cs-CZ"/>
        </a:p>
      </dgm:t>
    </dgm:pt>
    <dgm:pt modelId="{0D4F238D-1DEE-4DFF-8351-547114F64603}" type="sibTrans" cxnId="{084CBEA5-6255-4C5B-AC89-45F9C6CE30E6}">
      <dgm:prSet/>
      <dgm:spPr/>
      <dgm:t>
        <a:bodyPr/>
        <a:lstStyle/>
        <a:p>
          <a:endParaRPr lang="cs-CZ"/>
        </a:p>
      </dgm:t>
    </dgm:pt>
    <dgm:pt modelId="{F12A4A72-40A9-4AFD-9747-6DA4796CD1F4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600" dirty="0" smtClean="0"/>
            <a:t>Pavouci</a:t>
          </a:r>
          <a:endParaRPr lang="cs-CZ" sz="1600" dirty="0"/>
        </a:p>
      </dgm:t>
    </dgm:pt>
    <dgm:pt modelId="{1ED053EE-AB5D-46B9-92D9-FF7FAAE509B3}" type="parTrans" cxnId="{BE4C3957-4A8D-40B4-A136-C2DFE9CC5755}">
      <dgm:prSet/>
      <dgm:spPr/>
      <dgm:t>
        <a:bodyPr/>
        <a:lstStyle/>
        <a:p>
          <a:endParaRPr lang="cs-CZ"/>
        </a:p>
      </dgm:t>
    </dgm:pt>
    <dgm:pt modelId="{B5E5DAAB-AAF4-48BD-9A94-8F3342AE0A97}" type="sibTrans" cxnId="{BE4C3957-4A8D-40B4-A136-C2DFE9CC5755}">
      <dgm:prSet/>
      <dgm:spPr/>
      <dgm:t>
        <a:bodyPr/>
        <a:lstStyle/>
        <a:p>
          <a:endParaRPr lang="cs-CZ"/>
        </a:p>
      </dgm:t>
    </dgm:pt>
    <dgm:pt modelId="{16A51798-0862-40C6-91C8-A5A9355EEFE9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600" dirty="0" smtClean="0"/>
            <a:t>Sekáči</a:t>
          </a:r>
          <a:endParaRPr lang="cs-CZ" sz="1600" dirty="0"/>
        </a:p>
      </dgm:t>
    </dgm:pt>
    <dgm:pt modelId="{D56031B2-5D67-4618-9DCE-C174EEAB0C39}" type="parTrans" cxnId="{983FDEA4-D1D5-4293-9FDB-4EA643974209}">
      <dgm:prSet/>
      <dgm:spPr/>
      <dgm:t>
        <a:bodyPr/>
        <a:lstStyle/>
        <a:p>
          <a:endParaRPr lang="cs-CZ"/>
        </a:p>
      </dgm:t>
    </dgm:pt>
    <dgm:pt modelId="{E7A05E0F-C2FF-42BF-9523-5A961571ED34}" type="sibTrans" cxnId="{983FDEA4-D1D5-4293-9FDB-4EA643974209}">
      <dgm:prSet/>
      <dgm:spPr/>
      <dgm:t>
        <a:bodyPr/>
        <a:lstStyle/>
        <a:p>
          <a:endParaRPr lang="cs-CZ"/>
        </a:p>
      </dgm:t>
    </dgm:pt>
    <dgm:pt modelId="{372C0471-9C0E-413A-BCAF-DDA6C0AB04EC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3200" dirty="0" smtClean="0"/>
            <a:t>Korýši </a:t>
          </a:r>
          <a:r>
            <a:rPr lang="cs-CZ" sz="1800" dirty="0" smtClean="0"/>
            <a:t>(např. rak říční)</a:t>
          </a:r>
          <a:endParaRPr lang="cs-CZ" sz="1800" dirty="0"/>
        </a:p>
      </dgm:t>
    </dgm:pt>
    <dgm:pt modelId="{0AF4A89C-B222-4F10-A9F4-7DF72DFEAADC}" type="parTrans" cxnId="{F28EA068-8CD8-452C-9A00-7E2B389090F1}">
      <dgm:prSet/>
      <dgm:spPr/>
      <dgm:t>
        <a:bodyPr/>
        <a:lstStyle/>
        <a:p>
          <a:endParaRPr lang="cs-CZ"/>
        </a:p>
      </dgm:t>
    </dgm:pt>
    <dgm:pt modelId="{5C7B3290-9750-4809-8CEF-FA1446DD1053}" type="sibTrans" cxnId="{F28EA068-8CD8-452C-9A00-7E2B389090F1}">
      <dgm:prSet/>
      <dgm:spPr/>
      <dgm:t>
        <a:bodyPr/>
        <a:lstStyle/>
        <a:p>
          <a:endParaRPr lang="cs-CZ"/>
        </a:p>
      </dgm:t>
    </dgm:pt>
    <dgm:pt modelId="{61890815-AD7F-4DDD-BCD4-3FBCFE4AFB29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3200" dirty="0" err="1" smtClean="0"/>
            <a:t>Vzdušnicovci</a:t>
          </a:r>
          <a:endParaRPr lang="cs-CZ" sz="3200" dirty="0"/>
        </a:p>
      </dgm:t>
    </dgm:pt>
    <dgm:pt modelId="{B96102D0-7BC9-487E-8341-0C8EEAD50B47}" type="parTrans" cxnId="{932E1555-082F-4CB8-9CBF-AF4F022AC192}">
      <dgm:prSet/>
      <dgm:spPr/>
      <dgm:t>
        <a:bodyPr/>
        <a:lstStyle/>
        <a:p>
          <a:endParaRPr lang="cs-CZ"/>
        </a:p>
      </dgm:t>
    </dgm:pt>
    <dgm:pt modelId="{4B5A9825-D9F1-4F0D-B696-B4F78058C935}" type="sibTrans" cxnId="{932E1555-082F-4CB8-9CBF-AF4F022AC192}">
      <dgm:prSet/>
      <dgm:spPr/>
      <dgm:t>
        <a:bodyPr/>
        <a:lstStyle/>
        <a:p>
          <a:endParaRPr lang="cs-CZ"/>
        </a:p>
      </dgm:t>
    </dgm:pt>
    <dgm:pt modelId="{7662E4F3-E582-49D6-98DF-F133678CBEF3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600" dirty="0" smtClean="0"/>
            <a:t>Roztoči</a:t>
          </a:r>
          <a:endParaRPr lang="cs-CZ" sz="1600" dirty="0"/>
        </a:p>
      </dgm:t>
    </dgm:pt>
    <dgm:pt modelId="{019984EB-69FF-446D-9B18-A075A601BEE3}" type="parTrans" cxnId="{689B0291-9592-4091-86BB-4EED2CBE88C1}">
      <dgm:prSet/>
      <dgm:spPr/>
      <dgm:t>
        <a:bodyPr/>
        <a:lstStyle/>
        <a:p>
          <a:endParaRPr lang="cs-CZ"/>
        </a:p>
      </dgm:t>
    </dgm:pt>
    <dgm:pt modelId="{ABAB0527-7503-4B9C-8E42-182BAEC9F3CC}" type="sibTrans" cxnId="{689B0291-9592-4091-86BB-4EED2CBE88C1}">
      <dgm:prSet/>
      <dgm:spPr/>
      <dgm:t>
        <a:bodyPr/>
        <a:lstStyle/>
        <a:p>
          <a:endParaRPr lang="cs-CZ"/>
        </a:p>
      </dgm:t>
    </dgm:pt>
    <dgm:pt modelId="{2A3F5632-FF9A-4A88-9EA9-CD0E937AC91E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600" dirty="0" smtClean="0"/>
            <a:t>Štíři</a:t>
          </a:r>
          <a:endParaRPr lang="cs-CZ" sz="1600" dirty="0"/>
        </a:p>
      </dgm:t>
    </dgm:pt>
    <dgm:pt modelId="{377D46C4-6134-40B2-ACFE-02C0A092C063}" type="parTrans" cxnId="{326188FA-F6F9-4C96-BA14-2B9815C20A96}">
      <dgm:prSet/>
      <dgm:spPr/>
      <dgm:t>
        <a:bodyPr/>
        <a:lstStyle/>
        <a:p>
          <a:endParaRPr lang="cs-CZ"/>
        </a:p>
      </dgm:t>
    </dgm:pt>
    <dgm:pt modelId="{E8B8A684-1365-4CAE-B461-0805BDD8C9FD}" type="sibTrans" cxnId="{326188FA-F6F9-4C96-BA14-2B9815C20A96}">
      <dgm:prSet/>
      <dgm:spPr/>
      <dgm:t>
        <a:bodyPr/>
        <a:lstStyle/>
        <a:p>
          <a:endParaRPr lang="cs-CZ"/>
        </a:p>
      </dgm:t>
    </dgm:pt>
    <dgm:pt modelId="{87991C0A-7AB0-477E-B856-EEDD55B4A6A2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800" dirty="0" smtClean="0"/>
            <a:t>Mnohonožky</a:t>
          </a:r>
          <a:endParaRPr lang="cs-CZ" sz="1800" dirty="0"/>
        </a:p>
      </dgm:t>
    </dgm:pt>
    <dgm:pt modelId="{ED0F1C1A-2356-4999-B973-B1572E1BE144}" type="sibTrans" cxnId="{4191DD3D-FDF9-4CFB-A622-4E762FE149B4}">
      <dgm:prSet/>
      <dgm:spPr/>
      <dgm:t>
        <a:bodyPr/>
        <a:lstStyle/>
        <a:p>
          <a:endParaRPr lang="cs-CZ"/>
        </a:p>
      </dgm:t>
    </dgm:pt>
    <dgm:pt modelId="{4660C8B9-0020-4BA2-8D39-228D85006EDC}" type="parTrans" cxnId="{4191DD3D-FDF9-4CFB-A622-4E762FE149B4}">
      <dgm:prSet/>
      <dgm:spPr/>
      <dgm:t>
        <a:bodyPr/>
        <a:lstStyle/>
        <a:p>
          <a:endParaRPr lang="cs-CZ"/>
        </a:p>
      </dgm:t>
    </dgm:pt>
    <dgm:pt modelId="{0B2F2460-8953-4E1C-AF5F-FA6803327DA1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800" dirty="0" smtClean="0"/>
            <a:t>Stonožky</a:t>
          </a:r>
          <a:endParaRPr lang="cs-CZ" sz="1800" dirty="0"/>
        </a:p>
      </dgm:t>
    </dgm:pt>
    <dgm:pt modelId="{B3C21D0A-9A1E-4572-AACC-4AEC2710B244}" type="parTrans" cxnId="{6BB1DDE6-59AC-4F50-ADFA-D73951EE76EB}">
      <dgm:prSet/>
      <dgm:spPr/>
      <dgm:t>
        <a:bodyPr/>
        <a:lstStyle/>
        <a:p>
          <a:endParaRPr lang="cs-CZ"/>
        </a:p>
      </dgm:t>
    </dgm:pt>
    <dgm:pt modelId="{53CCCFDA-9CCA-49D4-96DF-D5A4FFEA4B4F}" type="sibTrans" cxnId="{6BB1DDE6-59AC-4F50-ADFA-D73951EE76EB}">
      <dgm:prSet/>
      <dgm:spPr/>
      <dgm:t>
        <a:bodyPr/>
        <a:lstStyle/>
        <a:p>
          <a:endParaRPr lang="cs-CZ"/>
        </a:p>
      </dgm:t>
    </dgm:pt>
    <dgm:pt modelId="{2F1E5EFE-1186-4D55-8D7B-1FA1AA500386}">
      <dgm:prSet phldrT="[Text]" custT="1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800" dirty="0" smtClean="0"/>
            <a:t>Hmyz</a:t>
          </a:r>
          <a:endParaRPr lang="cs-CZ" sz="1800" dirty="0"/>
        </a:p>
      </dgm:t>
    </dgm:pt>
    <dgm:pt modelId="{2E3D99D7-EAEB-42F1-86E2-8104B080332F}" type="parTrans" cxnId="{EF471B20-C09B-4532-9E86-FCDC0ED75D1D}">
      <dgm:prSet/>
      <dgm:spPr/>
      <dgm:t>
        <a:bodyPr/>
        <a:lstStyle/>
        <a:p>
          <a:endParaRPr lang="cs-CZ"/>
        </a:p>
      </dgm:t>
    </dgm:pt>
    <dgm:pt modelId="{0B7A7152-9E3C-474A-84AA-EF2D121B0095}" type="sibTrans" cxnId="{EF471B20-C09B-4532-9E86-FCDC0ED75D1D}">
      <dgm:prSet/>
      <dgm:spPr/>
      <dgm:t>
        <a:bodyPr/>
        <a:lstStyle/>
        <a:p>
          <a:endParaRPr lang="cs-CZ"/>
        </a:p>
      </dgm:t>
    </dgm:pt>
    <dgm:pt modelId="{285B1E13-AEB4-497A-AD71-C20BF570C4D2}" type="pres">
      <dgm:prSet presAssocID="{9787B13C-84D6-40C7-B1CA-734EE4831EA1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0E91E4A-E040-4DF3-B9E3-12AEEA033EE9}" type="pres">
      <dgm:prSet presAssocID="{A45AD4FE-CD52-4D7A-834D-E21902E965F0}" presName="comp" presStyleCnt="0"/>
      <dgm:spPr/>
    </dgm:pt>
    <dgm:pt modelId="{05C82EDA-84EF-4986-AD14-442EBEC34EEE}" type="pres">
      <dgm:prSet presAssocID="{A45AD4FE-CD52-4D7A-834D-E21902E965F0}" presName="box" presStyleLbl="node1" presStyleIdx="0" presStyleCnt="3" custLinFactNeighborX="139" custLinFactNeighborY="0"/>
      <dgm:spPr/>
      <dgm:t>
        <a:bodyPr/>
        <a:lstStyle/>
        <a:p>
          <a:endParaRPr lang="cs-CZ"/>
        </a:p>
      </dgm:t>
    </dgm:pt>
    <dgm:pt modelId="{415975CF-8541-4020-8165-100780694755}" type="pres">
      <dgm:prSet presAssocID="{A45AD4FE-CD52-4D7A-834D-E21902E965F0}" presName="img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5BF3C02-44D5-4662-9582-2EB3B6A9C553}" type="pres">
      <dgm:prSet presAssocID="{A45AD4FE-CD52-4D7A-834D-E21902E965F0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B6BC3C-C251-4A68-9B90-81299F0BAA0A}" type="pres">
      <dgm:prSet presAssocID="{0D4F238D-1DEE-4DFF-8351-547114F64603}" presName="spacer" presStyleCnt="0"/>
      <dgm:spPr/>
    </dgm:pt>
    <dgm:pt modelId="{EFEDCD89-37AB-424D-9E67-9DAA00DF6255}" type="pres">
      <dgm:prSet presAssocID="{372C0471-9C0E-413A-BCAF-DDA6C0AB04EC}" presName="comp" presStyleCnt="0"/>
      <dgm:spPr/>
    </dgm:pt>
    <dgm:pt modelId="{2D79B532-F06C-4D0E-8306-350A8DFFCA56}" type="pres">
      <dgm:prSet presAssocID="{372C0471-9C0E-413A-BCAF-DDA6C0AB04EC}" presName="box" presStyleLbl="node1" presStyleIdx="1" presStyleCnt="3"/>
      <dgm:spPr/>
      <dgm:t>
        <a:bodyPr/>
        <a:lstStyle/>
        <a:p>
          <a:endParaRPr lang="cs-CZ"/>
        </a:p>
      </dgm:t>
    </dgm:pt>
    <dgm:pt modelId="{0CBEE811-F901-4003-8F01-06F200FA2E59}" type="pres">
      <dgm:prSet presAssocID="{372C0471-9C0E-413A-BCAF-DDA6C0AB04EC}" presName="img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3F243708-DC3E-4A62-863B-69B209B37CFB}" type="pres">
      <dgm:prSet presAssocID="{372C0471-9C0E-413A-BCAF-DDA6C0AB04EC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2012B-65E7-495D-AAC0-BC4EA2B5636F}" type="pres">
      <dgm:prSet presAssocID="{5C7B3290-9750-4809-8CEF-FA1446DD1053}" presName="spacer" presStyleCnt="0"/>
      <dgm:spPr/>
    </dgm:pt>
    <dgm:pt modelId="{06069220-347F-4780-B71E-8EBA75D87DB0}" type="pres">
      <dgm:prSet presAssocID="{61890815-AD7F-4DDD-BCD4-3FBCFE4AFB29}" presName="comp" presStyleCnt="0"/>
      <dgm:spPr/>
    </dgm:pt>
    <dgm:pt modelId="{9DAF99DA-1380-4D40-ADB9-77E55C6DCC37}" type="pres">
      <dgm:prSet presAssocID="{61890815-AD7F-4DDD-BCD4-3FBCFE4AFB29}" presName="box" presStyleLbl="node1" presStyleIdx="2" presStyleCnt="3"/>
      <dgm:spPr/>
      <dgm:t>
        <a:bodyPr/>
        <a:lstStyle/>
        <a:p>
          <a:endParaRPr lang="cs-CZ"/>
        </a:p>
      </dgm:t>
    </dgm:pt>
    <dgm:pt modelId="{DAE304A0-6EE4-41BF-93D9-BFABC2495DFD}" type="pres">
      <dgm:prSet presAssocID="{61890815-AD7F-4DDD-BCD4-3FBCFE4AFB29}" presName="img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BFBB03C7-F603-4B52-9000-975D9B585108}" type="pres">
      <dgm:prSet presAssocID="{61890815-AD7F-4DDD-BCD4-3FBCFE4AFB29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C0537A-AF5C-427E-9162-CE5D672A2B14}" type="presOf" srcId="{372C0471-9C0E-413A-BCAF-DDA6C0AB04EC}" destId="{3F243708-DC3E-4A62-863B-69B209B37CFB}" srcOrd="1" destOrd="0" presId="urn:microsoft.com/office/officeart/2005/8/layout/vList4"/>
    <dgm:cxn modelId="{EF471B20-C09B-4532-9E86-FCDC0ED75D1D}" srcId="{61890815-AD7F-4DDD-BCD4-3FBCFE4AFB29}" destId="{2F1E5EFE-1186-4D55-8D7B-1FA1AA500386}" srcOrd="2" destOrd="0" parTransId="{2E3D99D7-EAEB-42F1-86E2-8104B080332F}" sibTransId="{0B7A7152-9E3C-474A-84AA-EF2D121B0095}"/>
    <dgm:cxn modelId="{F28EA068-8CD8-452C-9A00-7E2B389090F1}" srcId="{9787B13C-84D6-40C7-B1CA-734EE4831EA1}" destId="{372C0471-9C0E-413A-BCAF-DDA6C0AB04EC}" srcOrd="1" destOrd="0" parTransId="{0AF4A89C-B222-4F10-A9F4-7DF72DFEAADC}" sibTransId="{5C7B3290-9750-4809-8CEF-FA1446DD1053}"/>
    <dgm:cxn modelId="{3D73DB7F-892C-4B9F-986D-F63929F629DD}" type="presOf" srcId="{87991C0A-7AB0-477E-B856-EEDD55B4A6A2}" destId="{BFBB03C7-F603-4B52-9000-975D9B585108}" srcOrd="1" destOrd="1" presId="urn:microsoft.com/office/officeart/2005/8/layout/vList4"/>
    <dgm:cxn modelId="{55B88799-885E-4E2D-B7CF-45FEED746ECB}" type="presOf" srcId="{0B2F2460-8953-4E1C-AF5F-FA6803327DA1}" destId="{BFBB03C7-F603-4B52-9000-975D9B585108}" srcOrd="1" destOrd="2" presId="urn:microsoft.com/office/officeart/2005/8/layout/vList4"/>
    <dgm:cxn modelId="{084CBEA5-6255-4C5B-AC89-45F9C6CE30E6}" srcId="{9787B13C-84D6-40C7-B1CA-734EE4831EA1}" destId="{A45AD4FE-CD52-4D7A-834D-E21902E965F0}" srcOrd="0" destOrd="0" parTransId="{4DDE2E97-62B2-4F76-AB22-454C6789A0DC}" sibTransId="{0D4F238D-1DEE-4DFF-8351-547114F64603}"/>
    <dgm:cxn modelId="{BE4C3957-4A8D-40B4-A136-C2DFE9CC5755}" srcId="{A45AD4FE-CD52-4D7A-834D-E21902E965F0}" destId="{F12A4A72-40A9-4AFD-9747-6DA4796CD1F4}" srcOrd="0" destOrd="0" parTransId="{1ED053EE-AB5D-46B9-92D9-FF7FAAE509B3}" sibTransId="{B5E5DAAB-AAF4-48BD-9A94-8F3342AE0A97}"/>
    <dgm:cxn modelId="{2F8C5AA9-B0C3-4D5A-A1F0-A73D5AFBD2D0}" type="presOf" srcId="{F12A4A72-40A9-4AFD-9747-6DA4796CD1F4}" destId="{05C82EDA-84EF-4986-AD14-442EBEC34EEE}" srcOrd="0" destOrd="1" presId="urn:microsoft.com/office/officeart/2005/8/layout/vList4"/>
    <dgm:cxn modelId="{E3BBAE29-53C6-4232-B86F-5DE4B51646B7}" type="presOf" srcId="{16A51798-0862-40C6-91C8-A5A9355EEFE9}" destId="{05C82EDA-84EF-4986-AD14-442EBEC34EEE}" srcOrd="0" destOrd="2" presId="urn:microsoft.com/office/officeart/2005/8/layout/vList4"/>
    <dgm:cxn modelId="{FABC8FB4-8EC7-42B9-B04B-0A9B2366012F}" type="presOf" srcId="{9787B13C-84D6-40C7-B1CA-734EE4831EA1}" destId="{285B1E13-AEB4-497A-AD71-C20BF570C4D2}" srcOrd="0" destOrd="0" presId="urn:microsoft.com/office/officeart/2005/8/layout/vList4"/>
    <dgm:cxn modelId="{011826FF-8164-4ED5-9437-EA46FFF1FA3D}" type="presOf" srcId="{372C0471-9C0E-413A-BCAF-DDA6C0AB04EC}" destId="{2D79B532-F06C-4D0E-8306-350A8DFFCA56}" srcOrd="0" destOrd="0" presId="urn:microsoft.com/office/officeart/2005/8/layout/vList4"/>
    <dgm:cxn modelId="{C9236574-D203-48A6-BE4C-C08E126A286B}" type="presOf" srcId="{2A3F5632-FF9A-4A88-9EA9-CD0E937AC91E}" destId="{05C82EDA-84EF-4986-AD14-442EBEC34EEE}" srcOrd="0" destOrd="4" presId="urn:microsoft.com/office/officeart/2005/8/layout/vList4"/>
    <dgm:cxn modelId="{AF8B38C3-8ACD-4E92-8D6E-A75B8B3E517A}" type="presOf" srcId="{2A3F5632-FF9A-4A88-9EA9-CD0E937AC91E}" destId="{C5BF3C02-44D5-4662-9582-2EB3B6A9C553}" srcOrd="1" destOrd="4" presId="urn:microsoft.com/office/officeart/2005/8/layout/vList4"/>
    <dgm:cxn modelId="{B5271DF5-4DD8-4E8C-B95F-937D5481A580}" type="presOf" srcId="{16A51798-0862-40C6-91C8-A5A9355EEFE9}" destId="{C5BF3C02-44D5-4662-9582-2EB3B6A9C553}" srcOrd="1" destOrd="2" presId="urn:microsoft.com/office/officeart/2005/8/layout/vList4"/>
    <dgm:cxn modelId="{83EC757B-AE96-41CF-8833-A9553A4BD36D}" type="presOf" srcId="{61890815-AD7F-4DDD-BCD4-3FBCFE4AFB29}" destId="{BFBB03C7-F603-4B52-9000-975D9B585108}" srcOrd="1" destOrd="0" presId="urn:microsoft.com/office/officeart/2005/8/layout/vList4"/>
    <dgm:cxn modelId="{983FDEA4-D1D5-4293-9FDB-4EA643974209}" srcId="{A45AD4FE-CD52-4D7A-834D-E21902E965F0}" destId="{16A51798-0862-40C6-91C8-A5A9355EEFE9}" srcOrd="1" destOrd="0" parTransId="{D56031B2-5D67-4618-9DCE-C174EEAB0C39}" sibTransId="{E7A05E0F-C2FF-42BF-9523-5A961571ED34}"/>
    <dgm:cxn modelId="{30A5853D-22BE-40EA-B44A-63769470DAFD}" type="presOf" srcId="{87991C0A-7AB0-477E-B856-EEDD55B4A6A2}" destId="{9DAF99DA-1380-4D40-ADB9-77E55C6DCC37}" srcOrd="0" destOrd="1" presId="urn:microsoft.com/office/officeart/2005/8/layout/vList4"/>
    <dgm:cxn modelId="{92D0745F-79AB-4AA3-BAB0-0C8C9FBDD800}" type="presOf" srcId="{61890815-AD7F-4DDD-BCD4-3FBCFE4AFB29}" destId="{9DAF99DA-1380-4D40-ADB9-77E55C6DCC37}" srcOrd="0" destOrd="0" presId="urn:microsoft.com/office/officeart/2005/8/layout/vList4"/>
    <dgm:cxn modelId="{E1D12DC8-608B-4E32-9C98-A22FAA5BED7C}" type="presOf" srcId="{A45AD4FE-CD52-4D7A-834D-E21902E965F0}" destId="{05C82EDA-84EF-4986-AD14-442EBEC34EEE}" srcOrd="0" destOrd="0" presId="urn:microsoft.com/office/officeart/2005/8/layout/vList4"/>
    <dgm:cxn modelId="{68A7DD86-264E-44A7-B46E-D6C71A32D98B}" type="presOf" srcId="{F12A4A72-40A9-4AFD-9747-6DA4796CD1F4}" destId="{C5BF3C02-44D5-4662-9582-2EB3B6A9C553}" srcOrd="1" destOrd="1" presId="urn:microsoft.com/office/officeart/2005/8/layout/vList4"/>
    <dgm:cxn modelId="{689B0291-9592-4091-86BB-4EED2CBE88C1}" srcId="{A45AD4FE-CD52-4D7A-834D-E21902E965F0}" destId="{7662E4F3-E582-49D6-98DF-F133678CBEF3}" srcOrd="2" destOrd="0" parTransId="{019984EB-69FF-446D-9B18-A075A601BEE3}" sibTransId="{ABAB0527-7503-4B9C-8E42-182BAEC9F3CC}"/>
    <dgm:cxn modelId="{F88DAECA-75F0-41BC-8682-AEA721BF04CE}" type="presOf" srcId="{7662E4F3-E582-49D6-98DF-F133678CBEF3}" destId="{05C82EDA-84EF-4986-AD14-442EBEC34EEE}" srcOrd="0" destOrd="3" presId="urn:microsoft.com/office/officeart/2005/8/layout/vList4"/>
    <dgm:cxn modelId="{E6B58B93-B7CF-4109-A9C3-130F1B3B8A79}" type="presOf" srcId="{7662E4F3-E582-49D6-98DF-F133678CBEF3}" destId="{C5BF3C02-44D5-4662-9582-2EB3B6A9C553}" srcOrd="1" destOrd="3" presId="urn:microsoft.com/office/officeart/2005/8/layout/vList4"/>
    <dgm:cxn modelId="{6C41492C-9126-43CA-BD28-9919C48880B1}" type="presOf" srcId="{A45AD4FE-CD52-4D7A-834D-E21902E965F0}" destId="{C5BF3C02-44D5-4662-9582-2EB3B6A9C553}" srcOrd="1" destOrd="0" presId="urn:microsoft.com/office/officeart/2005/8/layout/vList4"/>
    <dgm:cxn modelId="{326188FA-F6F9-4C96-BA14-2B9815C20A96}" srcId="{A45AD4FE-CD52-4D7A-834D-E21902E965F0}" destId="{2A3F5632-FF9A-4A88-9EA9-CD0E937AC91E}" srcOrd="3" destOrd="0" parTransId="{377D46C4-6134-40B2-ACFE-02C0A092C063}" sibTransId="{E8B8A684-1365-4CAE-B461-0805BDD8C9FD}"/>
    <dgm:cxn modelId="{EB8D435E-090E-4A1A-A99E-9264BBAC33D9}" type="presOf" srcId="{0B2F2460-8953-4E1C-AF5F-FA6803327DA1}" destId="{9DAF99DA-1380-4D40-ADB9-77E55C6DCC37}" srcOrd="0" destOrd="2" presId="urn:microsoft.com/office/officeart/2005/8/layout/vList4"/>
    <dgm:cxn modelId="{4191DD3D-FDF9-4CFB-A622-4E762FE149B4}" srcId="{61890815-AD7F-4DDD-BCD4-3FBCFE4AFB29}" destId="{87991C0A-7AB0-477E-B856-EEDD55B4A6A2}" srcOrd="0" destOrd="0" parTransId="{4660C8B9-0020-4BA2-8D39-228D85006EDC}" sibTransId="{ED0F1C1A-2356-4999-B973-B1572E1BE144}"/>
    <dgm:cxn modelId="{932E1555-082F-4CB8-9CBF-AF4F022AC192}" srcId="{9787B13C-84D6-40C7-B1CA-734EE4831EA1}" destId="{61890815-AD7F-4DDD-BCD4-3FBCFE4AFB29}" srcOrd="2" destOrd="0" parTransId="{B96102D0-7BC9-487E-8341-0C8EEAD50B47}" sibTransId="{4B5A9825-D9F1-4F0D-B696-B4F78058C935}"/>
    <dgm:cxn modelId="{2C5991AD-7D71-4077-B0AE-59958A782A69}" type="presOf" srcId="{2F1E5EFE-1186-4D55-8D7B-1FA1AA500386}" destId="{9DAF99DA-1380-4D40-ADB9-77E55C6DCC37}" srcOrd="0" destOrd="3" presId="urn:microsoft.com/office/officeart/2005/8/layout/vList4"/>
    <dgm:cxn modelId="{6BB1DDE6-59AC-4F50-ADFA-D73951EE76EB}" srcId="{61890815-AD7F-4DDD-BCD4-3FBCFE4AFB29}" destId="{0B2F2460-8953-4E1C-AF5F-FA6803327DA1}" srcOrd="1" destOrd="0" parTransId="{B3C21D0A-9A1E-4572-AACC-4AEC2710B244}" sibTransId="{53CCCFDA-9CCA-49D4-96DF-D5A4FFEA4B4F}"/>
    <dgm:cxn modelId="{898A451F-BD1A-4926-8697-277A2592515D}" type="presOf" srcId="{2F1E5EFE-1186-4D55-8D7B-1FA1AA500386}" destId="{BFBB03C7-F603-4B52-9000-975D9B585108}" srcOrd="1" destOrd="3" presId="urn:microsoft.com/office/officeart/2005/8/layout/vList4"/>
    <dgm:cxn modelId="{02E05CDE-487F-4250-A005-3AF5D58E2E7E}" type="presParOf" srcId="{285B1E13-AEB4-497A-AD71-C20BF570C4D2}" destId="{90E91E4A-E040-4DF3-B9E3-12AEEA033EE9}" srcOrd="0" destOrd="0" presId="urn:microsoft.com/office/officeart/2005/8/layout/vList4"/>
    <dgm:cxn modelId="{4AC98E61-3C39-42CB-B372-D0BE502F6E5E}" type="presParOf" srcId="{90E91E4A-E040-4DF3-B9E3-12AEEA033EE9}" destId="{05C82EDA-84EF-4986-AD14-442EBEC34EEE}" srcOrd="0" destOrd="0" presId="urn:microsoft.com/office/officeart/2005/8/layout/vList4"/>
    <dgm:cxn modelId="{CD3FD03B-03B7-42FB-ADF4-6F15FBF11F4D}" type="presParOf" srcId="{90E91E4A-E040-4DF3-B9E3-12AEEA033EE9}" destId="{415975CF-8541-4020-8165-100780694755}" srcOrd="1" destOrd="0" presId="urn:microsoft.com/office/officeart/2005/8/layout/vList4"/>
    <dgm:cxn modelId="{39EAB5FF-781A-4134-97B3-AFDC5D991C62}" type="presParOf" srcId="{90E91E4A-E040-4DF3-B9E3-12AEEA033EE9}" destId="{C5BF3C02-44D5-4662-9582-2EB3B6A9C553}" srcOrd="2" destOrd="0" presId="urn:microsoft.com/office/officeart/2005/8/layout/vList4"/>
    <dgm:cxn modelId="{618A2CAE-7905-4E4D-9B5A-3D3B32BECD51}" type="presParOf" srcId="{285B1E13-AEB4-497A-AD71-C20BF570C4D2}" destId="{A1B6BC3C-C251-4A68-9B90-81299F0BAA0A}" srcOrd="1" destOrd="0" presId="urn:microsoft.com/office/officeart/2005/8/layout/vList4"/>
    <dgm:cxn modelId="{E8C239C6-435E-4BA5-900F-E3B8C086F1CB}" type="presParOf" srcId="{285B1E13-AEB4-497A-AD71-C20BF570C4D2}" destId="{EFEDCD89-37AB-424D-9E67-9DAA00DF6255}" srcOrd="2" destOrd="0" presId="urn:microsoft.com/office/officeart/2005/8/layout/vList4"/>
    <dgm:cxn modelId="{C0D2C086-75D2-4165-9876-9B0F6455E7CD}" type="presParOf" srcId="{EFEDCD89-37AB-424D-9E67-9DAA00DF6255}" destId="{2D79B532-F06C-4D0E-8306-350A8DFFCA56}" srcOrd="0" destOrd="0" presId="urn:microsoft.com/office/officeart/2005/8/layout/vList4"/>
    <dgm:cxn modelId="{4F810B67-67C7-4254-8456-10378664F144}" type="presParOf" srcId="{EFEDCD89-37AB-424D-9E67-9DAA00DF6255}" destId="{0CBEE811-F901-4003-8F01-06F200FA2E59}" srcOrd="1" destOrd="0" presId="urn:microsoft.com/office/officeart/2005/8/layout/vList4"/>
    <dgm:cxn modelId="{F8A7227C-95DB-4F5C-B8A8-180E21518740}" type="presParOf" srcId="{EFEDCD89-37AB-424D-9E67-9DAA00DF6255}" destId="{3F243708-DC3E-4A62-863B-69B209B37CFB}" srcOrd="2" destOrd="0" presId="urn:microsoft.com/office/officeart/2005/8/layout/vList4"/>
    <dgm:cxn modelId="{F643EE50-9AEC-44EC-99C5-CC84F9F1859A}" type="presParOf" srcId="{285B1E13-AEB4-497A-AD71-C20BF570C4D2}" destId="{3F42012B-65E7-495D-AAC0-BC4EA2B5636F}" srcOrd="3" destOrd="0" presId="urn:microsoft.com/office/officeart/2005/8/layout/vList4"/>
    <dgm:cxn modelId="{8CD91F29-BB7E-4BFD-A759-AB2B9885E5DE}" type="presParOf" srcId="{285B1E13-AEB4-497A-AD71-C20BF570C4D2}" destId="{06069220-347F-4780-B71E-8EBA75D87DB0}" srcOrd="4" destOrd="0" presId="urn:microsoft.com/office/officeart/2005/8/layout/vList4"/>
    <dgm:cxn modelId="{A4149F4B-9D68-4E39-90CE-2CA876EE0A13}" type="presParOf" srcId="{06069220-347F-4780-B71E-8EBA75D87DB0}" destId="{9DAF99DA-1380-4D40-ADB9-77E55C6DCC37}" srcOrd="0" destOrd="0" presId="urn:microsoft.com/office/officeart/2005/8/layout/vList4"/>
    <dgm:cxn modelId="{510B490B-FD49-453F-A9CA-011269A8C1F0}" type="presParOf" srcId="{06069220-347F-4780-B71E-8EBA75D87DB0}" destId="{DAE304A0-6EE4-41BF-93D9-BFABC2495DFD}" srcOrd="1" destOrd="0" presId="urn:microsoft.com/office/officeart/2005/8/layout/vList4"/>
    <dgm:cxn modelId="{031AB571-037D-495B-9251-E2552C4FFE7D}" type="presParOf" srcId="{06069220-347F-4780-B71E-8EBA75D87DB0}" destId="{BFBB03C7-F603-4B52-9000-975D9B58510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C82EDA-84EF-4986-AD14-442EBEC34EEE}">
      <dsp:nvSpPr>
        <dsp:cNvPr id="0" name=""/>
        <dsp:cNvSpPr/>
      </dsp:nvSpPr>
      <dsp:spPr>
        <a:xfrm>
          <a:off x="0" y="0"/>
          <a:ext cx="7467600" cy="169409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35000"/>
                <a:satMod val="260000"/>
              </a:schemeClr>
            </a:gs>
            <a:gs pos="30000">
              <a:schemeClr val="accent1">
                <a:tint val="38000"/>
                <a:satMod val="260000"/>
              </a:schemeClr>
            </a:gs>
            <a:gs pos="75000">
              <a:schemeClr val="accent1">
                <a:tint val="55000"/>
                <a:satMod val="255000"/>
              </a:schemeClr>
            </a:gs>
            <a:gs pos="100000">
              <a:schemeClr val="accent1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shade val="70000"/>
              <a:satMod val="15000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Pavoukovci</a:t>
          </a:r>
          <a:endParaRPr lang="cs-CZ" sz="32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Pavouci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Sekáči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Roztoči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Štíři</a:t>
          </a:r>
          <a:endParaRPr lang="cs-CZ" sz="1600" kern="1200" dirty="0"/>
        </a:p>
      </dsp:txBody>
      <dsp:txXfrm>
        <a:off x="1662929" y="0"/>
        <a:ext cx="5804670" cy="1694090"/>
      </dsp:txXfrm>
    </dsp:sp>
    <dsp:sp modelId="{415975CF-8541-4020-8165-100780694755}">
      <dsp:nvSpPr>
        <dsp:cNvPr id="0" name=""/>
        <dsp:cNvSpPr/>
      </dsp:nvSpPr>
      <dsp:spPr>
        <a:xfrm>
          <a:off x="169409" y="169409"/>
          <a:ext cx="1493520" cy="135527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9B532-F06C-4D0E-8306-350A8DFFCA56}">
      <dsp:nvSpPr>
        <dsp:cNvPr id="0" name=""/>
        <dsp:cNvSpPr/>
      </dsp:nvSpPr>
      <dsp:spPr>
        <a:xfrm>
          <a:off x="0" y="1863499"/>
          <a:ext cx="7467600" cy="169409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35000"/>
                <a:satMod val="260000"/>
              </a:schemeClr>
            </a:gs>
            <a:gs pos="30000">
              <a:schemeClr val="accent1">
                <a:tint val="38000"/>
                <a:satMod val="260000"/>
              </a:schemeClr>
            </a:gs>
            <a:gs pos="75000">
              <a:schemeClr val="accent1">
                <a:tint val="55000"/>
                <a:satMod val="255000"/>
              </a:schemeClr>
            </a:gs>
            <a:gs pos="100000">
              <a:schemeClr val="accent1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shade val="70000"/>
              <a:satMod val="15000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Korýši </a:t>
          </a:r>
          <a:r>
            <a:rPr lang="cs-CZ" sz="1800" kern="1200" dirty="0" smtClean="0"/>
            <a:t>(např. rak říční)</a:t>
          </a:r>
          <a:endParaRPr lang="cs-CZ" sz="1800" kern="1200" dirty="0"/>
        </a:p>
      </dsp:txBody>
      <dsp:txXfrm>
        <a:off x="1662929" y="1863499"/>
        <a:ext cx="5804670" cy="1694090"/>
      </dsp:txXfrm>
    </dsp:sp>
    <dsp:sp modelId="{0CBEE811-F901-4003-8F01-06F200FA2E59}">
      <dsp:nvSpPr>
        <dsp:cNvPr id="0" name=""/>
        <dsp:cNvSpPr/>
      </dsp:nvSpPr>
      <dsp:spPr>
        <a:xfrm>
          <a:off x="169409" y="2032908"/>
          <a:ext cx="1493520" cy="135527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AF99DA-1380-4D40-ADB9-77E55C6DCC37}">
      <dsp:nvSpPr>
        <dsp:cNvPr id="0" name=""/>
        <dsp:cNvSpPr/>
      </dsp:nvSpPr>
      <dsp:spPr>
        <a:xfrm>
          <a:off x="0" y="3726998"/>
          <a:ext cx="7467600" cy="1694090"/>
        </a:xfrm>
        <a:prstGeom prst="roundRect">
          <a:avLst>
            <a:gd name="adj" fmla="val 10000"/>
          </a:avLst>
        </a:prstGeom>
        <a:gradFill rotWithShape="1">
          <a:gsLst>
            <a:gs pos="0">
              <a:schemeClr val="accent1">
                <a:tint val="35000"/>
                <a:satMod val="260000"/>
              </a:schemeClr>
            </a:gs>
            <a:gs pos="30000">
              <a:schemeClr val="accent1">
                <a:tint val="38000"/>
                <a:satMod val="260000"/>
              </a:schemeClr>
            </a:gs>
            <a:gs pos="75000">
              <a:schemeClr val="accent1">
                <a:tint val="55000"/>
                <a:satMod val="255000"/>
              </a:schemeClr>
            </a:gs>
            <a:gs pos="100000">
              <a:schemeClr val="accent1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 w="12700" cap="flat" cmpd="sng" algn="ctr">
          <a:solidFill>
            <a:schemeClr val="accent1">
              <a:shade val="70000"/>
              <a:satMod val="15000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/>
            <a:t>Vzdušnicovci</a:t>
          </a:r>
          <a:endParaRPr lang="cs-CZ" sz="32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Mnohonožky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Stonožky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Hmyz</a:t>
          </a:r>
          <a:endParaRPr lang="cs-CZ" sz="1800" kern="1200" dirty="0"/>
        </a:p>
      </dsp:txBody>
      <dsp:txXfrm>
        <a:off x="1662929" y="3726998"/>
        <a:ext cx="5804670" cy="1694090"/>
      </dsp:txXfrm>
    </dsp:sp>
    <dsp:sp modelId="{DAE304A0-6EE4-41BF-93D9-BFABC2495DFD}">
      <dsp:nvSpPr>
        <dsp:cNvPr id="0" name=""/>
        <dsp:cNvSpPr/>
      </dsp:nvSpPr>
      <dsp:spPr>
        <a:xfrm>
          <a:off x="169409" y="3896407"/>
          <a:ext cx="1493520" cy="135527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47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955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862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5028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540635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132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522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56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B4DCF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4164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750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84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7F2064F-41AA-4523-9681-7DCFCC5FDECB}" type="datetimeFigureOut">
              <a:rPr lang="cs-CZ" smtClean="0">
                <a:solidFill>
                  <a:srgbClr val="B4DCFA"/>
                </a:solidFill>
              </a:rPr>
              <a:pPr/>
              <a:t>12.6.2013</a:t>
            </a:fld>
            <a:endParaRPr lang="cs-CZ">
              <a:solidFill>
                <a:srgbClr val="B4DCFA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B4DCFA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212D71-F1E4-41D4-B105-D11FFC1A9D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1062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lausteinsee_Tierwelt_05.jpg" TargetMode="External"/><Relationship Id="rId3" Type="http://schemas.openxmlformats.org/officeDocument/2006/relationships/hyperlink" Target="http://commons.wikimedia.org/wiki/File:Opiliones_female_IMG_9209.jpg?uselang=cs" TargetMode="External"/><Relationship Id="rId7" Type="http://schemas.openxmlformats.org/officeDocument/2006/relationships/hyperlink" Target="http://commons.wikimedia.org/wiki/File:Harilik_j%C3%B5ev%C3%A4hk_(Astacus_astacus)_isane_ja_emane_isend.JPG" TargetMode="External"/><Relationship Id="rId2" Type="http://schemas.openxmlformats.org/officeDocument/2006/relationships/hyperlink" Target="http://commons.wikimedia.org/wiki/File:Potamobius_astacu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stacus_astacus_01.jpg" TargetMode="External"/><Relationship Id="rId5" Type="http://schemas.openxmlformats.org/officeDocument/2006/relationships/hyperlink" Target="http://commons.wikimedia.org/wiki/File:Astacus_astacus_male.jpg" TargetMode="External"/><Relationship Id="rId4" Type="http://schemas.openxmlformats.org/officeDocument/2006/relationships/hyperlink" Target="http://cs.wikipedia.org/wiki/Soubor:Bee1web.jpg" TargetMode="External"/><Relationship Id="rId9" Type="http://schemas.openxmlformats.org/officeDocument/2006/relationships/hyperlink" Target="http://cs.wikipedia.org/wiki/Soubor:Steinkreb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71600" y="1844824"/>
            <a:ext cx="6875463" cy="277653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VY_32_INOVACE_20_Rak říční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/>
              <a:t>K</a:t>
            </a:r>
            <a:r>
              <a:rPr lang="cs-CZ" sz="1200" dirty="0" smtClean="0"/>
              <a:t>orýši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</a:t>
            </a:r>
            <a:r>
              <a:rPr lang="cs-CZ" sz="1200" dirty="0"/>
              <a:t>SLOVA:		</a:t>
            </a:r>
            <a:r>
              <a:rPr lang="cs-CZ" sz="1200" dirty="0" smtClean="0"/>
              <a:t>chitin, vnější kostra, hlavohruď, klepeta, žábry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Důraz je kladen na  učivo o raku říčním. Žák se orientuje v systému členovců, jmenuje znaky raka říčního a zná další významné druhy raků žijících v ČR. Samostatná aktivita žáka ve spolupráci s učebnicí: </a:t>
            </a:r>
            <a:r>
              <a:rPr lang="cs-CZ" sz="1200" dirty="0"/>
              <a:t>ČABRADOVÁ, Věra. </a:t>
            </a:r>
            <a:r>
              <a:rPr lang="cs-CZ" sz="1200" i="1" dirty="0"/>
              <a:t>Přírodopis pro 6. ročník základní školy a primu víceletého gymnázia</a:t>
            </a:r>
            <a:r>
              <a:rPr lang="cs-CZ" sz="1200" dirty="0"/>
              <a:t>. 1. vyd. Plzeň: Fraus, 2003, 120 s. ISBN 80-723-8211-X. </a:t>
            </a:r>
            <a:r>
              <a:rPr lang="cs-CZ" sz="1200" dirty="0" smtClean="0"/>
              <a:t>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33753" y="495379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white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white"/>
                </a:solidFill>
              </a:rPr>
              <a:t>J.A.Komenského</a:t>
            </a:r>
            <a:endParaRPr lang="cs-CZ" sz="1600" dirty="0">
              <a:solidFill>
                <a:prstClr val="white"/>
              </a:solidFill>
            </a:endParaRPr>
          </a:p>
          <a:p>
            <a:pPr algn="ctr"/>
            <a:r>
              <a:rPr lang="cs-CZ" sz="1600" b="1" dirty="0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white"/>
                </a:solidFill>
              </a:rPr>
              <a:t>                                                 tel. 311 240 401, 311 240 400, email: </a:t>
            </a:r>
            <a:r>
              <a:rPr lang="cs-CZ" sz="1600" dirty="0" smtClean="0">
                <a:solidFill>
                  <a:prstClr val="white"/>
                </a:solidFill>
              </a:rPr>
              <a:t>zsnovstra@</a:t>
            </a:r>
            <a:r>
              <a:rPr lang="cs-CZ" sz="1600" dirty="0"/>
              <a:t>email</a:t>
            </a:r>
            <a:r>
              <a:rPr lang="cs-CZ" sz="1600" dirty="0" smtClean="0">
                <a:solidFill>
                  <a:prstClr val="white"/>
                </a:solidFill>
              </a:rPr>
              <a:t>.cz</a:t>
            </a:r>
            <a:endParaRPr lang="cs-CZ" sz="16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55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514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r>
              <a:rPr lang="cs-CZ" dirty="0" smtClean="0"/>
              <a:t>Dělení členovců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55917069"/>
              </p:ext>
            </p:extLst>
          </p:nvPr>
        </p:nvGraphicFramePr>
        <p:xfrm>
          <a:off x="457200" y="1052736"/>
          <a:ext cx="7467600" cy="5421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33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Zástupný symbol pro obsah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673112"/>
            <a:ext cx="7467600" cy="4704458"/>
          </a:xfrm>
          <a:prstGeom prst="rect">
            <a:avLst/>
          </a:prstGeom>
        </p:spPr>
      </p:pic>
      <p:cxnSp>
        <p:nvCxnSpPr>
          <p:cNvPr id="34" name="Přímá spojnice 33"/>
          <p:cNvCxnSpPr/>
          <p:nvPr/>
        </p:nvCxnSpPr>
        <p:spPr>
          <a:xfrm>
            <a:off x="6153214" y="4065401"/>
            <a:ext cx="689502" cy="171223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52736"/>
            <a:ext cx="6908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Porovnej fotografii s obrázkem v učebnici na str. 70 a doplň popis.</a:t>
            </a:r>
            <a:endParaRPr lang="cs-CZ" i="1" dirty="0"/>
          </a:p>
        </p:txBody>
      </p:sp>
      <p:pic>
        <p:nvPicPr>
          <p:cNvPr id="1026" name="Picture 2" descr="C:\Users\Tereza\AppData\Local\Microsoft\Windows\Temporary Internet Files\Content.IE5\70QMP9HU\MC90043441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184" y="323002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7744" y="2492896"/>
            <a:ext cx="92845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klepeta</a:t>
            </a:r>
            <a:endParaRPr lang="cs-CZ" dirty="0"/>
          </a:p>
        </p:txBody>
      </p:sp>
      <p:pic>
        <p:nvPicPr>
          <p:cNvPr id="8" name="Zástupný symbol pro obsah 3" descr="Výřez obrazovky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" y="1684783"/>
            <a:ext cx="7467600" cy="470445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56176" y="5789310"/>
            <a:ext cx="92845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klepeta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71209" y="1992248"/>
            <a:ext cx="25699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ykadla s čich. buňkami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70210" y="5805264"/>
            <a:ext cx="195438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ráčivé končetiny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7963" y="4662428"/>
            <a:ext cx="186461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matová tykadla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34" y="5795654"/>
            <a:ext cx="294183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adeček, zadečkové nožky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199" y="3408945"/>
            <a:ext cx="195438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casní ploutvička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199" y="3039613"/>
            <a:ext cx="51440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1.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134" y="5419978"/>
            <a:ext cx="51440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2.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70210" y="5433455"/>
            <a:ext cx="51440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53214" y="5419978"/>
            <a:ext cx="51440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4.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37963" y="4284539"/>
            <a:ext cx="51440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71209" y="1619540"/>
            <a:ext cx="51440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6. </a:t>
            </a:r>
            <a:endParaRPr lang="cs-CZ" dirty="0"/>
          </a:p>
        </p:txBody>
      </p:sp>
      <p:cxnSp>
        <p:nvCxnSpPr>
          <p:cNvPr id="23" name="Přímá spojnice 22"/>
          <p:cNvCxnSpPr>
            <a:stCxn id="14" idx="2"/>
          </p:cNvCxnSpPr>
          <p:nvPr/>
        </p:nvCxnSpPr>
        <p:spPr>
          <a:xfrm flipH="1">
            <a:off x="971600" y="3778277"/>
            <a:ext cx="462790" cy="87559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526582" y="4725144"/>
            <a:ext cx="381122" cy="108012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11" idx="0"/>
          </p:cNvCxnSpPr>
          <p:nvPr/>
        </p:nvCxnSpPr>
        <p:spPr>
          <a:xfrm flipH="1">
            <a:off x="4347401" y="4847094"/>
            <a:ext cx="368615" cy="95817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153214" y="4077072"/>
            <a:ext cx="689502" cy="171223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2" idx="1"/>
          </p:cNvCxnSpPr>
          <p:nvPr/>
        </p:nvCxnSpPr>
        <p:spPr>
          <a:xfrm>
            <a:off x="6948264" y="4469205"/>
            <a:ext cx="289699" cy="377889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stCxn id="10" idx="2"/>
          </p:cNvCxnSpPr>
          <p:nvPr/>
        </p:nvCxnSpPr>
        <p:spPr>
          <a:xfrm flipH="1">
            <a:off x="5508104" y="2361580"/>
            <a:ext cx="648072" cy="31598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798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Výskyt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Čisté potoky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Chráněný druh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Aktivní </a:t>
            </a:r>
            <a:r>
              <a:rPr lang="cs-CZ" dirty="0" smtClean="0">
                <a:solidFill>
                  <a:schemeClr val="accent3"/>
                </a:solidFill>
              </a:rPr>
              <a:t>v noci</a:t>
            </a:r>
          </a:p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Živočichové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Rostliny</a:t>
            </a:r>
          </a:p>
          <a:p>
            <a:r>
              <a:rPr lang="cs-CZ" dirty="0" smtClean="0"/>
              <a:t>Zbarvení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ochranné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13" name="Zástupný symbol pro obsah 3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31840" y="3140968"/>
            <a:ext cx="5407885" cy="3312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" name="TextovéPole 11"/>
          <p:cNvSpPr txBox="1"/>
          <p:nvPr/>
        </p:nvSpPr>
        <p:spPr>
          <a:xfrm rot="1196045">
            <a:off x="6826284" y="3415906"/>
            <a:ext cx="1699427" cy="3693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Chráněný druh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38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Krunýř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Vnější kostra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Vápenaté látky 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Chitin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Svlékání</a:t>
            </a:r>
          </a:p>
          <a:p>
            <a:pPr lvl="2"/>
            <a:r>
              <a:rPr lang="cs-CZ" sz="2000" dirty="0" smtClean="0"/>
              <a:t>Kvůli růstu</a:t>
            </a:r>
          </a:p>
          <a:p>
            <a:r>
              <a:rPr lang="cs-CZ" sz="2700" dirty="0" smtClean="0"/>
              <a:t>Části těla 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Hlavohruď 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Zadeček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Článkované</a:t>
            </a:r>
          </a:p>
          <a:p>
            <a:pPr lvl="1"/>
            <a:endParaRPr lang="cs-CZ" sz="2400" dirty="0" smtClean="0">
              <a:solidFill>
                <a:schemeClr val="accent1"/>
              </a:solidFill>
            </a:endParaRPr>
          </a:p>
          <a:p>
            <a:endParaRPr lang="cs-CZ" sz="2700" dirty="0" smtClean="0"/>
          </a:p>
          <a:p>
            <a:endParaRPr lang="cs-CZ" sz="2700" dirty="0"/>
          </a:p>
        </p:txBody>
      </p:sp>
      <p:pic>
        <p:nvPicPr>
          <p:cNvPr id="12" name="Zástupný symbol pro obsah 3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0393" y="3299221"/>
            <a:ext cx="4896544" cy="3312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cxnSp>
        <p:nvCxnSpPr>
          <p:cNvPr id="8" name="Přímá spojnice 7"/>
          <p:cNvCxnSpPr/>
          <p:nvPr/>
        </p:nvCxnSpPr>
        <p:spPr>
          <a:xfrm flipV="1">
            <a:off x="2699792" y="4581128"/>
            <a:ext cx="3312368" cy="374277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411760" y="5229200"/>
            <a:ext cx="1944216" cy="21602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55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3657600" cy="4327376"/>
          </a:xfrm>
        </p:spPr>
        <p:txBody>
          <a:bodyPr/>
          <a:lstStyle/>
          <a:p>
            <a:r>
              <a:rPr lang="cs-CZ" sz="3200" dirty="0" smtClean="0"/>
              <a:t>Hlavohruď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U ústního otvoru</a:t>
            </a:r>
          </a:p>
          <a:p>
            <a:pPr lvl="2"/>
            <a:r>
              <a:rPr lang="cs-CZ" sz="2400" dirty="0" smtClean="0">
                <a:solidFill>
                  <a:schemeClr val="accent3"/>
                </a:solidFill>
              </a:rPr>
              <a:t>3 páry</a:t>
            </a:r>
          </a:p>
          <a:p>
            <a:pPr lvl="2"/>
            <a:r>
              <a:rPr lang="cs-CZ" sz="2400" dirty="0" smtClean="0">
                <a:solidFill>
                  <a:schemeClr val="accent3"/>
                </a:solidFill>
              </a:rPr>
              <a:t>Přidržení potravy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Další končetiny</a:t>
            </a:r>
          </a:p>
          <a:p>
            <a:pPr lvl="2"/>
            <a:r>
              <a:rPr lang="cs-CZ" sz="2400" dirty="0" smtClean="0">
                <a:solidFill>
                  <a:schemeClr val="accent3"/>
                </a:solidFill>
              </a:rPr>
              <a:t>5 párů</a:t>
            </a:r>
          </a:p>
          <a:p>
            <a:pPr lvl="3"/>
            <a:r>
              <a:rPr lang="cs-CZ" sz="2400" dirty="0" smtClean="0">
                <a:solidFill>
                  <a:schemeClr val="accent3"/>
                </a:solidFill>
              </a:rPr>
              <a:t>1 pár - klepeta</a:t>
            </a:r>
          </a:p>
          <a:p>
            <a:pPr lvl="3"/>
            <a:r>
              <a:rPr lang="cs-CZ" sz="2400" dirty="0" smtClean="0">
                <a:solidFill>
                  <a:schemeClr val="accent3"/>
                </a:solidFill>
              </a:rPr>
              <a:t>4 páry kráčivých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772816"/>
            <a:ext cx="3657600" cy="43993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Zadeček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Drobné nožky</a:t>
            </a:r>
          </a:p>
          <a:p>
            <a:pPr lvl="2"/>
            <a:r>
              <a:rPr lang="cs-CZ" sz="2400" dirty="0" smtClean="0">
                <a:solidFill>
                  <a:schemeClr val="accent3"/>
                </a:solidFill>
              </a:rPr>
              <a:t>Mnoho párů</a:t>
            </a:r>
          </a:p>
          <a:p>
            <a:pPr lvl="2"/>
            <a:r>
              <a:rPr lang="cs-CZ" sz="2400" dirty="0" smtClean="0">
                <a:solidFill>
                  <a:schemeClr val="accent3"/>
                </a:solidFill>
              </a:rPr>
              <a:t>Přidržení vajíček a mláďat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063086"/>
            <a:ext cx="6575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Podle učebnice na str. dohledej počty </a:t>
            </a:r>
            <a:r>
              <a:rPr lang="cs-CZ" i="1" dirty="0" smtClean="0">
                <a:solidFill>
                  <a:schemeClr val="accent4"/>
                </a:solidFill>
              </a:rPr>
              <a:t>končetin</a:t>
            </a:r>
            <a:r>
              <a:rPr lang="cs-CZ" i="1" dirty="0" smtClean="0"/>
              <a:t> a jejich význam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42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Tykadla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Kratší – čich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Delší – hmat</a:t>
            </a:r>
          </a:p>
          <a:p>
            <a:r>
              <a:rPr lang="cs-CZ" sz="2800" dirty="0" smtClean="0"/>
              <a:t>Oči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Na stopkách</a:t>
            </a:r>
          </a:p>
          <a:p>
            <a:r>
              <a:rPr lang="cs-CZ" sz="2800" dirty="0" smtClean="0"/>
              <a:t>Ústa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Kusadla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Čelisti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5" name="Zástupný symbol pro obsah 3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31840" y="1124744"/>
            <a:ext cx="5407885" cy="3312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7887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Dýchání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Žábry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Na bocích těla</a:t>
            </a:r>
          </a:p>
          <a:p>
            <a:r>
              <a:rPr lang="cs-CZ" dirty="0" smtClean="0"/>
              <a:t>Nervová soustava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Žebříčkovitá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Trávicí trubice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Jícen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Žaludek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Střevo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4412471"/>
            <a:ext cx="7032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Pamatuješ si i jiné živočichy se žebříčkovitou nervovou soustavou?</a:t>
            </a:r>
            <a:endParaRPr lang="cs-CZ" i="1" dirty="0"/>
          </a:p>
        </p:txBody>
      </p:sp>
      <p:pic>
        <p:nvPicPr>
          <p:cNvPr id="2050" name="Picture 2" descr="C:\Users\Tereza\AppData\Local\Microsoft\Windows\Temporary Internet Files\Content.IE5\70QMP9HU\MC90043441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56" y="4105258"/>
            <a:ext cx="874452" cy="98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5089017"/>
            <a:ext cx="1633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Žížala obecná</a:t>
            </a:r>
          </a:p>
          <a:p>
            <a:r>
              <a:rPr lang="cs-CZ" dirty="0" smtClean="0"/>
              <a:t>Křižák obecný</a:t>
            </a:r>
            <a:endParaRPr lang="cs-CZ" dirty="0"/>
          </a:p>
        </p:txBody>
      </p:sp>
      <p:pic>
        <p:nvPicPr>
          <p:cNvPr id="2051" name="Picture 3" descr="C:\Users\Tereza\AppData\Local\Microsoft\Windows\Temporary Internet Files\Content.IE5\SHRZAFRV\MC900428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098" y="5735348"/>
            <a:ext cx="1302312" cy="793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6638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Oddělené pohlaví</a:t>
            </a:r>
          </a:p>
          <a:p>
            <a:r>
              <a:rPr lang="cs-CZ" dirty="0" smtClean="0"/>
              <a:t>Vývin přímý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Samice klade vajíčka</a:t>
            </a:r>
          </a:p>
          <a:p>
            <a:pPr marL="925830" lvl="2" indent="-285750"/>
            <a:r>
              <a:rPr lang="cs-CZ" dirty="0" smtClean="0">
                <a:solidFill>
                  <a:schemeClr val="accent3"/>
                </a:solidFill>
              </a:rPr>
              <a:t>Na podzim</a:t>
            </a:r>
          </a:p>
          <a:p>
            <a:pPr marL="925830" lvl="2" indent="-285750"/>
            <a:r>
              <a:rPr lang="cs-CZ" dirty="0" smtClean="0">
                <a:solidFill>
                  <a:schemeClr val="accent3"/>
                </a:solidFill>
              </a:rPr>
              <a:t>Nosí je pod zadečkovými články</a:t>
            </a:r>
          </a:p>
          <a:p>
            <a:pPr marL="822960" lvl="1" indent="-457200">
              <a:buFont typeface="+mj-lt"/>
              <a:buAutoNum type="arabicPeriod"/>
            </a:pPr>
            <a:r>
              <a:rPr lang="cs-CZ" dirty="0" smtClean="0">
                <a:solidFill>
                  <a:schemeClr val="accent1"/>
                </a:solidFill>
              </a:rPr>
              <a:t>Líhnutí mláďat</a:t>
            </a:r>
          </a:p>
          <a:p>
            <a:pPr lvl="2"/>
            <a:r>
              <a:rPr lang="cs-CZ" dirty="0" smtClean="0">
                <a:solidFill>
                  <a:schemeClr val="accent3"/>
                </a:solidFill>
              </a:rPr>
              <a:t>Na jaře</a:t>
            </a:r>
          </a:p>
          <a:p>
            <a:pPr lvl="2"/>
            <a:r>
              <a:rPr lang="cs-CZ" dirty="0">
                <a:solidFill>
                  <a:schemeClr val="accent3"/>
                </a:solidFill>
              </a:rPr>
              <a:t>Nosí je pod zadečkovými články</a:t>
            </a:r>
          </a:p>
          <a:p>
            <a:pPr lvl="2"/>
            <a:endParaRPr lang="cs-CZ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547296" y="1881736"/>
            <a:ext cx="6297877" cy="32403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505760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raci ČR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946763"/>
            <a:ext cx="3657600" cy="2717074"/>
          </a:xfrm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005" y="2362200"/>
            <a:ext cx="2889540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Rak bahenní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Rak kamenáč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365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otázky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Na jaké části se dělí tělo raka říčního?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Hlavohruď a zadeček, je článkované.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Co si pamatuješ o krunýři?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Vnější kostra, tvořená vápenatými sloučeninami a chitinem, svlékání kvůli růstu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Čím se rak říční živí?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Vodní živočichové (i uhynulí) a rostliny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Má rak tykadla? </a:t>
            </a:r>
            <a:endParaRPr lang="cs-CZ" dirty="0"/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Delší pár – hmat, kratší pár – čich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význam mají klepeta?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Obrana a lov kořisti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444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Závěrečné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rak dýchá?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Pomocí žaber kyslík rozpuštěný ve vodě.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Žábry jsou po stranách spodní strany těla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se nazývá jeho nervová soustava?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Žebříčkovitá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Popiš rozmnožování raka.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Je odděleného pohlaví, samička klade vajíčka na podzim, pečuje o ně  a na jaře se líhnou malí raci.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673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1200" dirty="0"/>
              <a:t>File:Potamobius astacus.jpg.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2005-12-09 [cit. 2012-08-16].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commons.wikimedia.org/wiki/File:Potamobius_astacus.jpg?uselang=cs</a:t>
            </a:r>
            <a:endParaRPr lang="cs-CZ" sz="1200" dirty="0" smtClean="0"/>
          </a:p>
          <a:p>
            <a:r>
              <a:rPr lang="cs-CZ" sz="1200" dirty="0"/>
              <a:t>File:Opiliones </a:t>
            </a:r>
            <a:r>
              <a:rPr lang="cs-CZ" sz="1200" dirty="0" err="1"/>
              <a:t>female</a:t>
            </a:r>
            <a:r>
              <a:rPr lang="cs-CZ" sz="1200" dirty="0"/>
              <a:t> IMG 9209.jpg.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2011-11-26 [cit. </a:t>
            </a:r>
            <a:r>
              <a:rPr lang="cs-CZ" sz="1200" dirty="0" smtClean="0"/>
              <a:t>2012-08-16]. </a:t>
            </a:r>
            <a:r>
              <a:rPr lang="cs-CZ" sz="1200" dirty="0"/>
              <a:t>Dostupné z: </a:t>
            </a:r>
            <a:r>
              <a:rPr lang="cs-CZ" sz="1200" dirty="0">
                <a:hlinkClick r:id="rId3"/>
              </a:rPr>
              <a:t>http://commons.wikimedia.org/wiki/File:Opiliones_female_IMG_9209.jpg?uselang=cs</a:t>
            </a:r>
            <a:endParaRPr lang="cs-CZ" sz="1200" dirty="0"/>
          </a:p>
          <a:p>
            <a:r>
              <a:rPr lang="cs-CZ" sz="1200" dirty="0"/>
              <a:t> Soubor:Bee1web.jpg.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2006-06-27 [cit. 2012-08-16]. Dostupné z: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cs.wikipedia.org/wiki/Soubor:Bee1web.jpg</a:t>
            </a:r>
            <a:endParaRPr lang="cs-CZ" sz="1200" dirty="0" smtClean="0"/>
          </a:p>
          <a:p>
            <a:r>
              <a:rPr lang="cs-CZ" sz="1200" dirty="0"/>
              <a:t> File:Astacus </a:t>
            </a:r>
            <a:r>
              <a:rPr lang="cs-CZ" sz="1200" dirty="0" err="1"/>
              <a:t>astacus</a:t>
            </a:r>
            <a:r>
              <a:rPr lang="cs-CZ" sz="1200" dirty="0"/>
              <a:t> male.jpg.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2011-06-04 [cit. 2012-08-16]. Dostupné z: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commons.wikimedia.org/wiki/File:Astacus_astacus_male.jpg</a:t>
            </a:r>
            <a:endParaRPr lang="cs-CZ" sz="1200" dirty="0" smtClean="0"/>
          </a:p>
          <a:p>
            <a:r>
              <a:rPr lang="cs-CZ" sz="1200" dirty="0"/>
              <a:t> File:Astacus </a:t>
            </a:r>
            <a:r>
              <a:rPr lang="cs-CZ" sz="1200" dirty="0" err="1"/>
              <a:t>astacus</a:t>
            </a:r>
            <a:r>
              <a:rPr lang="cs-CZ" sz="1200" dirty="0"/>
              <a:t> 01.jpg.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2011-03-31 [cit. 2012-08-16]. Dostupné z: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commons.wikimedia.org/wiki/File:Astacus_astacus_01.jpg</a:t>
            </a:r>
            <a:endParaRPr lang="cs-CZ" sz="1200" dirty="0" smtClean="0"/>
          </a:p>
          <a:p>
            <a:r>
              <a:rPr lang="cs-CZ" sz="1200" dirty="0"/>
              <a:t> File:Harilik </a:t>
            </a:r>
            <a:r>
              <a:rPr lang="cs-CZ" sz="1200" dirty="0" err="1"/>
              <a:t>jõevähk</a:t>
            </a:r>
            <a:r>
              <a:rPr lang="cs-CZ" sz="1200" dirty="0"/>
              <a:t> (</a:t>
            </a:r>
            <a:r>
              <a:rPr lang="cs-CZ" sz="1200" dirty="0" err="1"/>
              <a:t>Astacus</a:t>
            </a:r>
            <a:r>
              <a:rPr lang="cs-CZ" sz="1200" dirty="0"/>
              <a:t> </a:t>
            </a:r>
            <a:r>
              <a:rPr lang="cs-CZ" sz="1200" dirty="0" err="1"/>
              <a:t>astacus</a:t>
            </a:r>
            <a:r>
              <a:rPr lang="cs-CZ" sz="1200" dirty="0"/>
              <a:t>) </a:t>
            </a:r>
            <a:r>
              <a:rPr lang="cs-CZ" sz="1200" dirty="0" err="1"/>
              <a:t>isane</a:t>
            </a:r>
            <a:r>
              <a:rPr lang="cs-CZ" sz="1200" dirty="0"/>
              <a:t> </a:t>
            </a:r>
            <a:r>
              <a:rPr lang="cs-CZ" sz="1200" dirty="0" err="1"/>
              <a:t>ja</a:t>
            </a:r>
            <a:r>
              <a:rPr lang="cs-CZ" sz="1200" dirty="0"/>
              <a:t> emane isend.JPG.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2011-12-29 [cit. 2012-08-16]. Dostupné z: </a:t>
            </a:r>
            <a:r>
              <a:rPr lang="cs-CZ" sz="1200" dirty="0">
                <a:hlinkClick r:id="rId7"/>
              </a:rPr>
              <a:t>http://commons.wikimedia.org/wiki/File:Harilik_j%C3%B5ev%C3%A4hk_%</a:t>
            </a:r>
            <a:r>
              <a:rPr lang="cs-CZ" sz="1200" dirty="0" smtClean="0">
                <a:hlinkClick r:id="rId7"/>
              </a:rPr>
              <a:t>28Astacus_astacus%29_isane_ja_emane_isend.JPG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err="1"/>
              <a:t>Soubor:Blausteinsee</a:t>
            </a:r>
            <a:r>
              <a:rPr lang="cs-CZ" sz="1200" dirty="0"/>
              <a:t> </a:t>
            </a:r>
            <a:r>
              <a:rPr lang="cs-CZ" sz="1200" dirty="0" err="1"/>
              <a:t>Tierwelt</a:t>
            </a:r>
            <a:r>
              <a:rPr lang="cs-CZ" sz="1200" dirty="0"/>
              <a:t> 05.jpg.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2005-06-09 [cit. 2012-08-16]. Dostupné z: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cs.wikipedia.org/wiki/Soubor:Blausteinsee_Tierwelt_05.jpg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err="1"/>
              <a:t>Soubor:Steinkrebs.jpg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2007-08-02 [cit. 2012-08-16]. Dostupné z: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cs.wikipedia.org/wiki/Soubor:Steinkrebs.jpg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8391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</TotalTime>
  <Words>666</Words>
  <Application>Microsoft Office PowerPoint</Application>
  <PresentationFormat>Předvádění na obrazovce (4:3)</PresentationFormat>
  <Paragraphs>143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Rak říční</vt:lpstr>
      <vt:lpstr>Dělení členovců</vt:lpstr>
      <vt:lpstr>Rak říční</vt:lpstr>
      <vt:lpstr>Rak říční</vt:lpstr>
      <vt:lpstr>Rak říční</vt:lpstr>
      <vt:lpstr>Rak říční</vt:lpstr>
      <vt:lpstr>Rak říční</vt:lpstr>
      <vt:lpstr>Rak říční</vt:lpstr>
      <vt:lpstr>Rak říční</vt:lpstr>
      <vt:lpstr>Další raci ČR</vt:lpstr>
      <vt:lpstr>Závěrečné otázky</vt:lpstr>
      <vt:lpstr>Závěrečné otázky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16</cp:revision>
  <dcterms:created xsi:type="dcterms:W3CDTF">2012-08-16T08:12:03Z</dcterms:created>
  <dcterms:modified xsi:type="dcterms:W3CDTF">2013-06-12T19:25:38Z</dcterms:modified>
</cp:coreProperties>
</file>