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82" r:id="rId4"/>
    <p:sldId id="257" r:id="rId5"/>
    <p:sldId id="258" r:id="rId6"/>
    <p:sldId id="261" r:id="rId7"/>
    <p:sldId id="259" r:id="rId8"/>
    <p:sldId id="262" r:id="rId9"/>
    <p:sldId id="260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94660"/>
  </p:normalViewPr>
  <p:slideViewPr>
    <p:cSldViewPr>
      <p:cViewPr varScale="1">
        <p:scale>
          <a:sx n="46" d="100"/>
          <a:sy n="46" d="100"/>
        </p:scale>
        <p:origin x="-12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8590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535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7378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5905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238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6978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6082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7413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88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5149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9907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DD2012-AB4A-445F-8A05-2B8E0F0E229C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ED46A-0931-49A4-B77B-4A2B8F98BC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5400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564904"/>
            <a:ext cx="7772400" cy="1470025"/>
          </a:xfrm>
        </p:spPr>
        <p:txBody>
          <a:bodyPr/>
          <a:lstStyle/>
          <a:p>
            <a:r>
              <a:rPr lang="en-US" sz="7200" dirty="0" smtClean="0"/>
              <a:t>CLOTHES</a:t>
            </a:r>
            <a:endParaRPr lang="cs-CZ" sz="7200" dirty="0"/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157192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86034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škola Brno, Jana </a:t>
            </a:r>
            <a:r>
              <a:rPr lang="cs-CZ" dirty="0" err="1" smtClean="0"/>
              <a:t>Babáka</a:t>
            </a:r>
            <a:r>
              <a:rPr lang="cs-CZ" dirty="0" smtClean="0"/>
              <a:t> 1</a:t>
            </a:r>
          </a:p>
          <a:p>
            <a:r>
              <a:rPr lang="cs-CZ" dirty="0" smtClean="0"/>
              <a:t>Číslo materiálu: VY 32 INOVACE 06/15</a:t>
            </a:r>
          </a:p>
          <a:p>
            <a:r>
              <a:rPr lang="cs-CZ" dirty="0" smtClean="0"/>
              <a:t>Název materiálu: </a:t>
            </a:r>
            <a:r>
              <a:rPr lang="cs-CZ" dirty="0" err="1" smtClean="0"/>
              <a:t>Clothes</a:t>
            </a:r>
            <a:r>
              <a:rPr lang="cs-CZ" dirty="0" smtClean="0"/>
              <a:t> (prezentace)</a:t>
            </a:r>
          </a:p>
          <a:p>
            <a:r>
              <a:rPr lang="cs-CZ" dirty="0" smtClean="0"/>
              <a:t>Číslo projektu: CZ.1.07/1.4.00/21.1486</a:t>
            </a:r>
          </a:p>
          <a:p>
            <a:r>
              <a:rPr lang="cs-CZ" dirty="0" smtClean="0"/>
              <a:t>Zpracoval: Mgr. Lada Novotná</a:t>
            </a:r>
          </a:p>
          <a:p>
            <a:r>
              <a:rPr lang="cs-CZ" dirty="0" smtClean="0"/>
              <a:t>Základní škola Brno, Jana </a:t>
            </a:r>
            <a:r>
              <a:rPr lang="cs-CZ" dirty="0" err="1" smtClean="0"/>
              <a:t>Babáka</a:t>
            </a:r>
            <a:r>
              <a:rPr lang="cs-CZ" dirty="0" smtClean="0"/>
              <a:t> 1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BIBLIOGRAFIE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Bibliografie:</a:t>
            </a:r>
          </a:p>
          <a:p>
            <a:r>
              <a:rPr lang="cs-CZ" dirty="0" smtClean="0"/>
              <a:t>AUTOR NEUVEDEN. </a:t>
            </a:r>
            <a:r>
              <a:rPr lang="cs-CZ" dirty="0" err="1" smtClean="0"/>
              <a:t>mr</a:t>
            </a:r>
            <a:r>
              <a:rPr lang="cs-CZ" dirty="0" smtClean="0"/>
              <a:t>. </a:t>
            </a:r>
            <a:r>
              <a:rPr lang="cs-CZ" dirty="0" err="1" smtClean="0"/>
              <a:t>dry</a:t>
            </a:r>
            <a:r>
              <a:rPr lang="cs-CZ" dirty="0" smtClean="0"/>
              <a:t> </a:t>
            </a:r>
            <a:r>
              <a:rPr lang="cs-CZ" dirty="0" err="1" smtClean="0"/>
              <a:t>cleaning</a:t>
            </a:r>
            <a:r>
              <a:rPr lang="cs-CZ" dirty="0" smtClean="0"/>
              <a:t> [online]. [cit. 18.6.2013]. Dostupný na WWW: 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mrdrycleaning.com</a:t>
            </a:r>
            <a:r>
              <a:rPr lang="cs-CZ" dirty="0" smtClean="0"/>
              <a:t>/</a:t>
            </a:r>
            <a:r>
              <a:rPr lang="cs-CZ" dirty="0" err="1" smtClean="0"/>
              <a:t>sites</a:t>
            </a:r>
            <a:r>
              <a:rPr lang="cs-CZ" dirty="0" smtClean="0"/>
              <a:t>/default/</a:t>
            </a:r>
            <a:r>
              <a:rPr lang="cs-CZ" dirty="0" err="1" smtClean="0"/>
              <a:t>files</a:t>
            </a:r>
            <a:r>
              <a:rPr lang="cs-CZ" dirty="0" smtClean="0"/>
              <a:t>/</a:t>
            </a:r>
            <a:r>
              <a:rPr lang="cs-CZ" dirty="0" err="1" smtClean="0"/>
              <a:t>imagecache</a:t>
            </a:r>
            <a:r>
              <a:rPr lang="cs-CZ" dirty="0" smtClean="0"/>
              <a:t>/</a:t>
            </a:r>
            <a:r>
              <a:rPr lang="cs-CZ" dirty="0" err="1" smtClean="0"/>
              <a:t>product</a:t>
            </a:r>
            <a:r>
              <a:rPr lang="cs-CZ" dirty="0" smtClean="0"/>
              <a:t>_</a:t>
            </a:r>
            <a:r>
              <a:rPr lang="cs-CZ" dirty="0" err="1" smtClean="0"/>
              <a:t>full</a:t>
            </a:r>
            <a:r>
              <a:rPr lang="cs-CZ" dirty="0" smtClean="0"/>
              <a:t>/</a:t>
            </a:r>
            <a:r>
              <a:rPr lang="cs-CZ" dirty="0" err="1" smtClean="0"/>
              <a:t>Shorts.jpg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dirty="0" err="1" smtClean="0"/>
              <a:t>edupics.com</a:t>
            </a:r>
            <a:r>
              <a:rPr lang="cs-CZ" dirty="0" smtClean="0"/>
              <a:t> [online]. [cit. 18.6.2013]. Dostupný na WWW: 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edupics.com</a:t>
            </a:r>
            <a:r>
              <a:rPr lang="cs-CZ" dirty="0" smtClean="0"/>
              <a:t>/</a:t>
            </a:r>
            <a:r>
              <a:rPr lang="cs-CZ" dirty="0" err="1" smtClean="0"/>
              <a:t>belt</a:t>
            </a:r>
            <a:r>
              <a:rPr lang="cs-CZ" dirty="0" smtClean="0"/>
              <a:t>-t19447.jpg</a:t>
            </a:r>
          </a:p>
          <a:p>
            <a:r>
              <a:rPr lang="cs-CZ" dirty="0" smtClean="0"/>
              <a:t>AUTOR NEUVEDEN. </a:t>
            </a:r>
            <a:r>
              <a:rPr lang="cs-CZ" dirty="0" err="1" smtClean="0"/>
              <a:t>bargainmugs.com</a:t>
            </a:r>
            <a:r>
              <a:rPr lang="cs-CZ" dirty="0" smtClean="0"/>
              <a:t> [online]. [cit. 18.6.2013]. Dostupný na WWW: </a:t>
            </a:r>
          </a:p>
          <a:p>
            <a:r>
              <a:rPr lang="cs-CZ" dirty="0" smtClean="0"/>
              <a:t>http://bargainmugs.com/clipart/images/clipart/baby%20shoes-2.jpg</a:t>
            </a:r>
          </a:p>
          <a:p>
            <a:r>
              <a:rPr lang="cs-CZ" dirty="0" smtClean="0"/>
              <a:t>AUTOR NEUVEDEN. </a:t>
            </a:r>
            <a:r>
              <a:rPr lang="cs-CZ" dirty="0" err="1" smtClean="0"/>
              <a:t>freeclipartnow.com</a:t>
            </a:r>
            <a:r>
              <a:rPr lang="cs-CZ" dirty="0" smtClean="0"/>
              <a:t> [online]. [cit. 18.6.2013]. Dostupný na WWW: 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freeclipartnow.com</a:t>
            </a:r>
            <a:r>
              <a:rPr lang="cs-CZ" dirty="0" smtClean="0"/>
              <a:t>/d/17027-1/</a:t>
            </a:r>
            <a:r>
              <a:rPr lang="cs-CZ" dirty="0" err="1" smtClean="0"/>
              <a:t>sock</a:t>
            </a:r>
            <a:r>
              <a:rPr lang="cs-CZ" dirty="0" smtClean="0"/>
              <a:t>-</a:t>
            </a:r>
            <a:r>
              <a:rPr lang="cs-CZ" dirty="0" err="1" smtClean="0"/>
              <a:t>BW.jpg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dirty="0" err="1" smtClean="0"/>
              <a:t>arthursclipart.org</a:t>
            </a:r>
            <a:r>
              <a:rPr lang="cs-CZ" dirty="0" smtClean="0"/>
              <a:t> [online]. [cit. 18.6.2013]. Dostupný na WWW: 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arthursclipart.org</a:t>
            </a:r>
            <a:r>
              <a:rPr lang="cs-CZ" dirty="0" smtClean="0"/>
              <a:t>/</a:t>
            </a:r>
            <a:r>
              <a:rPr lang="cs-CZ" dirty="0" err="1" smtClean="0"/>
              <a:t>clothing</a:t>
            </a:r>
            <a:r>
              <a:rPr lang="cs-CZ" dirty="0" smtClean="0"/>
              <a:t>/</a:t>
            </a:r>
            <a:r>
              <a:rPr lang="cs-CZ" dirty="0" err="1" smtClean="0"/>
              <a:t>modern</a:t>
            </a:r>
            <a:r>
              <a:rPr lang="cs-CZ" dirty="0" smtClean="0"/>
              <a:t>/</a:t>
            </a:r>
            <a:r>
              <a:rPr lang="cs-CZ" dirty="0" err="1" smtClean="0"/>
              <a:t>COAT.gif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dirty="0" err="1" smtClean="0"/>
              <a:t>supercoloring.com</a:t>
            </a:r>
            <a:r>
              <a:rPr lang="cs-CZ" dirty="0" smtClean="0"/>
              <a:t> [online]. [cit. 18.6.2013]. Dostupný na WWW: 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supercoloring.com</a:t>
            </a:r>
            <a:r>
              <a:rPr lang="cs-CZ" dirty="0" smtClean="0"/>
              <a:t>/</a:t>
            </a:r>
            <a:r>
              <a:rPr lang="cs-CZ" dirty="0" err="1" smtClean="0"/>
              <a:t>wp</a:t>
            </a:r>
            <a:r>
              <a:rPr lang="cs-CZ" dirty="0" smtClean="0"/>
              <a:t>-</a:t>
            </a:r>
            <a:r>
              <a:rPr lang="cs-CZ" dirty="0" err="1" smtClean="0"/>
              <a:t>content</a:t>
            </a:r>
            <a:r>
              <a:rPr lang="cs-CZ" dirty="0" smtClean="0"/>
              <a:t>/</a:t>
            </a:r>
            <a:r>
              <a:rPr lang="cs-CZ" dirty="0" err="1" smtClean="0"/>
              <a:t>main</a:t>
            </a:r>
            <a:r>
              <a:rPr lang="cs-CZ" dirty="0" smtClean="0"/>
              <a:t>/2009_05/</a:t>
            </a:r>
            <a:r>
              <a:rPr lang="cs-CZ" dirty="0" err="1" smtClean="0"/>
              <a:t>skirt</a:t>
            </a:r>
            <a:r>
              <a:rPr lang="cs-CZ" dirty="0" smtClean="0"/>
              <a:t>-</a:t>
            </a:r>
            <a:r>
              <a:rPr lang="cs-CZ" dirty="0" err="1" smtClean="0"/>
              <a:t>coloring</a:t>
            </a:r>
            <a:r>
              <a:rPr lang="cs-CZ" dirty="0" smtClean="0"/>
              <a:t>-</a:t>
            </a:r>
            <a:r>
              <a:rPr lang="cs-CZ" dirty="0" err="1" smtClean="0"/>
              <a:t>page.jpg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dirty="0" err="1" smtClean="0"/>
              <a:t>bestclipartblog.com</a:t>
            </a:r>
            <a:r>
              <a:rPr lang="cs-CZ" dirty="0" smtClean="0"/>
              <a:t> [online]. [cit. 18.6.2013]. Dostupný na WWW: </a:t>
            </a:r>
          </a:p>
          <a:p>
            <a:r>
              <a:rPr lang="cs-CZ" dirty="0" smtClean="0"/>
              <a:t>http://bestclipartblog.com/clipart-pics/shirt-clip-art-4.gif</a:t>
            </a:r>
          </a:p>
          <a:p>
            <a:r>
              <a:rPr lang="cs-CZ" dirty="0" smtClean="0"/>
              <a:t>AUTOR NEUVEDEN. blog.</a:t>
            </a:r>
            <a:r>
              <a:rPr lang="cs-CZ" dirty="0" err="1" smtClean="0"/>
              <a:t>newsok.com</a:t>
            </a:r>
            <a:r>
              <a:rPr lang="cs-CZ" dirty="0" smtClean="0"/>
              <a:t> [online]. [cit. 18.6.2013]. Dostupný na WWW: </a:t>
            </a:r>
          </a:p>
          <a:p>
            <a:r>
              <a:rPr lang="cs-CZ" dirty="0" smtClean="0"/>
              <a:t>http://blog.</a:t>
            </a:r>
            <a:r>
              <a:rPr lang="cs-CZ" dirty="0" err="1" smtClean="0"/>
              <a:t>newsok.com</a:t>
            </a:r>
            <a:r>
              <a:rPr lang="cs-CZ" dirty="0" smtClean="0"/>
              <a:t>/</a:t>
            </a:r>
            <a:r>
              <a:rPr lang="cs-CZ" dirty="0" err="1" smtClean="0"/>
              <a:t>hiccups</a:t>
            </a:r>
            <a:r>
              <a:rPr lang="cs-CZ" dirty="0" smtClean="0"/>
              <a:t>/</a:t>
            </a:r>
            <a:r>
              <a:rPr lang="cs-CZ" dirty="0" err="1" smtClean="0"/>
              <a:t>files</a:t>
            </a:r>
            <a:r>
              <a:rPr lang="cs-CZ" dirty="0" smtClean="0"/>
              <a:t>/2008/09/</a:t>
            </a:r>
            <a:r>
              <a:rPr lang="cs-CZ" dirty="0" err="1" smtClean="0"/>
              <a:t>whit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What’s this?</a:t>
            </a:r>
            <a:endParaRPr lang="cs-CZ" dirty="0"/>
          </a:p>
        </p:txBody>
      </p:sp>
      <p:pic>
        <p:nvPicPr>
          <p:cNvPr id="1027" name="Picture 3" descr="E:\obrazky\hadry\baby shoes-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6524" y="1916832"/>
            <a:ext cx="4821659" cy="3776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19699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US" dirty="0" smtClean="0"/>
              <a:t>This is a pair of shoes!</a:t>
            </a:r>
            <a:endParaRPr lang="cs-CZ" dirty="0"/>
          </a:p>
        </p:txBody>
      </p:sp>
      <p:pic>
        <p:nvPicPr>
          <p:cNvPr id="6" name="Picture 3" descr="E:\obrazky\hadry\baby shoes-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6524" y="1916832"/>
            <a:ext cx="4821659" cy="3776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79157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E:\obrazky\hadry\blous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5184576" cy="6400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mtClean="0"/>
              <a:t>What’s this?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2991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This is </a:t>
            </a:r>
            <a:r>
              <a:rPr lang="en-US" dirty="0" smtClean="0"/>
              <a:t>a blouse.</a:t>
            </a:r>
            <a:endParaRPr lang="cs-CZ" dirty="0"/>
          </a:p>
        </p:txBody>
      </p:sp>
      <p:pic>
        <p:nvPicPr>
          <p:cNvPr id="7" name="Picture 2" descr="E:\obrazky\hadry\blous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5184576" cy="6400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48426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 descr="E:\obrazky\hadry\COAT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6810"/>
            <a:ext cx="5638800" cy="515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What’s this?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2135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/>
              <a:t>This is </a:t>
            </a:r>
            <a:r>
              <a:rPr lang="en-US" dirty="0" smtClean="0"/>
              <a:t>a coat.</a:t>
            </a:r>
            <a:endParaRPr lang="cs-CZ" dirty="0"/>
          </a:p>
        </p:txBody>
      </p:sp>
      <p:pic>
        <p:nvPicPr>
          <p:cNvPr id="7" name="Picture 3" descr="E:\obrazky\hadry\COAT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6810"/>
            <a:ext cx="5638800" cy="515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5960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E:\obrazky\hadry\shirt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700808"/>
            <a:ext cx="523578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What’s this?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3189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/>
              <a:t>This is </a:t>
            </a:r>
            <a:r>
              <a:rPr lang="en-US" dirty="0" smtClean="0"/>
              <a:t>a shirt.</a:t>
            </a:r>
            <a:endParaRPr lang="cs-CZ" dirty="0"/>
          </a:p>
        </p:txBody>
      </p:sp>
      <p:pic>
        <p:nvPicPr>
          <p:cNvPr id="7" name="Picture 3" descr="E:\obrazky\hadry\shirt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700808"/>
            <a:ext cx="523578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89687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E:\obrazky\hadry\skirt-coloring-pa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556792"/>
            <a:ext cx="5184576" cy="4547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What’s this?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0373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/>
              <a:t>This is </a:t>
            </a:r>
            <a:r>
              <a:rPr lang="en-US" dirty="0" smtClean="0"/>
              <a:t>a skirt.</a:t>
            </a:r>
            <a:endParaRPr lang="cs-CZ" dirty="0"/>
          </a:p>
        </p:txBody>
      </p:sp>
      <p:pic>
        <p:nvPicPr>
          <p:cNvPr id="8" name="Picture 3" descr="E:\obrazky\hadry\skirt-coloring-pa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556792"/>
            <a:ext cx="5184576" cy="4547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7822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E:\obrazky\hadry\sock-BW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16832"/>
            <a:ext cx="2088232" cy="3663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E:\obrazky\hadry\sock-BW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051184"/>
            <a:ext cx="2088232" cy="3663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What’s this?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8286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/>
              <a:t>This is </a:t>
            </a:r>
            <a:r>
              <a:rPr lang="en-US" dirty="0" smtClean="0"/>
              <a:t>a pair of socks.</a:t>
            </a:r>
            <a:endParaRPr lang="cs-CZ" dirty="0"/>
          </a:p>
        </p:txBody>
      </p:sp>
      <p:pic>
        <p:nvPicPr>
          <p:cNvPr id="7" name="Picture 2" descr="E:\obrazky\hadry\sock-BW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16832"/>
            <a:ext cx="2088232" cy="3663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E:\obrazky\hadry\sock-BW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051184"/>
            <a:ext cx="2088232" cy="3663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34021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 descr="E:\obrazky\hadry\trousers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528076"/>
            <a:ext cx="3384376" cy="56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mtClean="0"/>
              <a:t>What’s this?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8369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885622" y="424585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/>
              <a:t>This is </a:t>
            </a:r>
            <a:r>
              <a:rPr lang="en-US" dirty="0" smtClean="0"/>
              <a:t>a pair of trousers.</a:t>
            </a:r>
            <a:endParaRPr lang="cs-CZ" dirty="0"/>
          </a:p>
        </p:txBody>
      </p:sp>
      <p:pic>
        <p:nvPicPr>
          <p:cNvPr id="9" name="Picture 3" descr="E:\obrazky\hadry\trousers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528076"/>
            <a:ext cx="3384376" cy="564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70826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 is it?</a:t>
            </a:r>
            <a:endParaRPr lang="cs-CZ" dirty="0"/>
          </a:p>
        </p:txBody>
      </p:sp>
      <p:pic>
        <p:nvPicPr>
          <p:cNvPr id="9219" name="Picture 3" descr="E:\obrazky\hadry\t-shir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40768"/>
            <a:ext cx="5112568" cy="4951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3535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/>
              <a:t>This is </a:t>
            </a:r>
            <a:r>
              <a:rPr lang="en-US" dirty="0" smtClean="0"/>
              <a:t>a T-shirt.</a:t>
            </a:r>
            <a:endParaRPr lang="cs-CZ" dirty="0"/>
          </a:p>
        </p:txBody>
      </p:sp>
      <p:pic>
        <p:nvPicPr>
          <p:cNvPr id="9" name="Picture 3" descr="E:\obrazky\hadry\t-shir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40768"/>
            <a:ext cx="5112568" cy="4951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076805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 descr="C:\DUM LADA\doplňky\belt-t1944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60944"/>
            <a:ext cx="4032448" cy="5697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mtClean="0"/>
              <a:t>What’s this?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79889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/>
              <a:t>This is </a:t>
            </a:r>
            <a:r>
              <a:rPr lang="en-US" dirty="0" smtClean="0"/>
              <a:t>a belt.</a:t>
            </a:r>
            <a:endParaRPr lang="cs-CZ" dirty="0"/>
          </a:p>
        </p:txBody>
      </p:sp>
      <p:pic>
        <p:nvPicPr>
          <p:cNvPr id="7" name="Picture 3" descr="C:\DUM LADA\doplňky\belt-t1944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60944"/>
            <a:ext cx="4032448" cy="5697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2183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DUM LADA\doplňky\jacket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628799"/>
            <a:ext cx="5184576" cy="4956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What’s this?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7052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/>
              <a:t>This is </a:t>
            </a:r>
            <a:r>
              <a:rPr lang="en-US" dirty="0" smtClean="0"/>
              <a:t>a jacket.</a:t>
            </a:r>
            <a:endParaRPr lang="cs-CZ" dirty="0"/>
          </a:p>
        </p:txBody>
      </p:sp>
      <p:pic>
        <p:nvPicPr>
          <p:cNvPr id="7" name="Picture 2" descr="C:\DUM LADA\doplňky\jacket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628799"/>
            <a:ext cx="5184576" cy="4956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6853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DUM LADA\doplňky\jeans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7976" y="1124744"/>
            <a:ext cx="3419475" cy="553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What’s this?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6484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827584" y="40768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/>
              <a:t>This is </a:t>
            </a:r>
            <a:r>
              <a:rPr lang="en-US" dirty="0" smtClean="0"/>
              <a:t>a pair of jeans.</a:t>
            </a:r>
            <a:endParaRPr lang="cs-CZ" dirty="0"/>
          </a:p>
        </p:txBody>
      </p:sp>
      <p:pic>
        <p:nvPicPr>
          <p:cNvPr id="7" name="Picture 3" descr="C:\DUM LADA\doplňky\jeans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24744"/>
            <a:ext cx="3419475" cy="553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1078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DUM LADA\doplňky\Short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4679" y="1522662"/>
            <a:ext cx="4176464" cy="4818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r"/>
            <a:r>
              <a:rPr lang="en-US" dirty="0" smtClean="0"/>
              <a:t>What’s this?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91016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/>
              <a:t>This is </a:t>
            </a:r>
            <a:r>
              <a:rPr lang="en-US" dirty="0" smtClean="0"/>
              <a:t>a pair of shorts.</a:t>
            </a:r>
            <a:endParaRPr lang="cs-CZ" dirty="0"/>
          </a:p>
        </p:txBody>
      </p:sp>
      <p:pic>
        <p:nvPicPr>
          <p:cNvPr id="7" name="Picture 3" descr="C:\DUM LADA\doplňky\Short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4679" y="1522662"/>
            <a:ext cx="4176464" cy="4818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97028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304</Words>
  <Application>Microsoft Office PowerPoint</Application>
  <PresentationFormat>Předvádění na obrazovce (4:3)</PresentationFormat>
  <Paragraphs>49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CLOTHES</vt:lpstr>
      <vt:lpstr>Snímek 2</vt:lpstr>
      <vt:lpstr>BIBLIOGRAFIE</vt:lpstr>
      <vt:lpstr>What’s this?</vt:lpstr>
      <vt:lpstr>This is a pair of shoes!</vt:lpstr>
      <vt:lpstr>Snímek 6</vt:lpstr>
      <vt:lpstr>This is a blouse.</vt:lpstr>
      <vt:lpstr>What’s this?</vt:lpstr>
      <vt:lpstr>This is a coat.</vt:lpstr>
      <vt:lpstr>What’s this?</vt:lpstr>
      <vt:lpstr>Snímek 11</vt:lpstr>
      <vt:lpstr>What’s this?</vt:lpstr>
      <vt:lpstr>Snímek 13</vt:lpstr>
      <vt:lpstr>What’s this?</vt:lpstr>
      <vt:lpstr>Snímek 15</vt:lpstr>
      <vt:lpstr>Snímek 16</vt:lpstr>
      <vt:lpstr>Snímek 17</vt:lpstr>
      <vt:lpstr>What is it?</vt:lpstr>
      <vt:lpstr>Snímek 19</vt:lpstr>
      <vt:lpstr>Snímek 20</vt:lpstr>
      <vt:lpstr>Snímek 21</vt:lpstr>
      <vt:lpstr>What’s this?</vt:lpstr>
      <vt:lpstr>Snímek 23</vt:lpstr>
      <vt:lpstr>What’s this?</vt:lpstr>
      <vt:lpstr>Snímek 25</vt:lpstr>
      <vt:lpstr>What’s this?</vt:lpstr>
      <vt:lpstr>Snímek 27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0KOD</dc:creator>
  <cp:lastModifiedBy>Vaše jméno</cp:lastModifiedBy>
  <cp:revision>12</cp:revision>
  <dcterms:created xsi:type="dcterms:W3CDTF">2012-09-18T00:23:20Z</dcterms:created>
  <dcterms:modified xsi:type="dcterms:W3CDTF">2013-06-19T04:33:12Z</dcterms:modified>
</cp:coreProperties>
</file>