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6" r:id="rId2"/>
    <p:sldId id="267" r:id="rId3"/>
    <p:sldId id="268" r:id="rId4"/>
    <p:sldId id="269" r:id="rId5"/>
    <p:sldId id="270" r:id="rId6"/>
    <p:sldId id="273" r:id="rId7"/>
    <p:sldId id="272" r:id="rId8"/>
    <p:sldId id="274" r:id="rId9"/>
    <p:sldId id="27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4211D1-9EB6-45B3-B9A2-7D738D591ABF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F9F9FC-E572-46B8-9171-63F0465171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0421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289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53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34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007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956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53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939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6147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702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560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256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6D659-FFA7-4AD6-A845-2748D70C07EA}" type="datetimeFigureOut">
              <a:rPr lang="cs-CZ" smtClean="0"/>
              <a:t>19. 6. 2013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95A0F6-EB24-43A0-821C-30D3647E12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3476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mulet_Thor's_hammer_(copy_of_find_from_Sk%C3%A5ne)_2010-07-10.jpg" TargetMode="External"/><Relationship Id="rId2" Type="http://schemas.openxmlformats.org/officeDocument/2006/relationships/hyperlink" Target="http://cs.wikipedia.org/wiki/Soubor:The_Roman_Empire_ca_400_AD.pn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78325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Hana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Műllerová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VY_32_INOVACE_5A_02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smtClean="0"/>
                        <a:t>Nová Evropa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žákům připomene pojmy Říman, barbar, rok 476 n. l. Vysvětlí pojem raný středověk.</a:t>
            </a:r>
          </a:p>
          <a:p>
            <a:r>
              <a:rPr lang="cs-CZ" dirty="0"/>
              <a:t>Autorem materiálu a všech jeho částí, není-li uvedeno jinak, je Mgr. Hana </a:t>
            </a:r>
            <a:r>
              <a:rPr lang="cs-CZ" dirty="0" err="1" smtClean="0"/>
              <a:t>Műllerová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268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Pojmy, data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Říman</a:t>
            </a:r>
          </a:p>
          <a:p>
            <a:r>
              <a:rPr lang="cs-CZ" dirty="0" smtClean="0"/>
              <a:t>Barbar – cizinec neřímského původu</a:t>
            </a:r>
          </a:p>
          <a:p>
            <a:r>
              <a:rPr lang="cs-CZ" dirty="0" smtClean="0"/>
              <a:t>R. 395 n</a:t>
            </a:r>
            <a:r>
              <a:rPr lang="cs-CZ" dirty="0" smtClean="0"/>
              <a:t>. l</a:t>
            </a:r>
            <a:r>
              <a:rPr lang="cs-CZ" dirty="0" smtClean="0"/>
              <a:t>.  – rozdělení římské říše </a:t>
            </a:r>
          </a:p>
          <a:p>
            <a:pPr marL="0" indent="0">
              <a:buNone/>
            </a:pPr>
            <a:r>
              <a:rPr lang="cs-CZ" dirty="0" smtClean="0"/>
              <a:t>                           západořímská</a:t>
            </a:r>
          </a:p>
          <a:p>
            <a:pPr marL="0" indent="0">
              <a:buNone/>
            </a:pPr>
            <a:r>
              <a:rPr lang="cs-CZ" dirty="0" smtClean="0"/>
              <a:t>                           východořímská – Byzanc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18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79208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Rozdělení římské říše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4744"/>
            <a:ext cx="8388263" cy="5198443"/>
          </a:xfrm>
        </p:spPr>
      </p:pic>
    </p:spTree>
    <p:extLst>
      <p:ext uri="{BB962C8B-B14F-4D97-AF65-F5344CB8AC3E}">
        <p14:creationId xmlns:p14="http://schemas.microsoft.com/office/powerpoint/2010/main" val="13328862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dirty="0" smtClean="0"/>
              <a:t>Stěhování národů</a:t>
            </a:r>
          </a:p>
          <a:p>
            <a:r>
              <a:rPr lang="cs-CZ" dirty="0" smtClean="0"/>
              <a:t>R. 476 n</a:t>
            </a:r>
            <a:r>
              <a:rPr lang="cs-CZ" dirty="0" smtClean="0"/>
              <a:t>. l</a:t>
            </a:r>
            <a:r>
              <a:rPr lang="cs-CZ" dirty="0" smtClean="0"/>
              <a:t>. – zánik západořímské říše</a:t>
            </a:r>
          </a:p>
          <a:p>
            <a:r>
              <a:rPr lang="cs-CZ" dirty="0" smtClean="0"/>
              <a:t>Usazování barbarských kmenů, zakládání vlastních států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? Vzpomeň si, jak jdou za sebou hlavní epochy lidských dějin?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11485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Raný středověk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568863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Časové </a:t>
            </a:r>
            <a:r>
              <a:rPr lang="cs-CZ" dirty="0" smtClean="0"/>
              <a:t>vymezení  –  </a:t>
            </a:r>
            <a:r>
              <a:rPr lang="cs-CZ" dirty="0" smtClean="0"/>
              <a:t>přibližně od r. 500 do 1200 n</a:t>
            </a:r>
            <a:r>
              <a:rPr lang="cs-CZ" dirty="0" smtClean="0"/>
              <a:t>. l</a:t>
            </a:r>
            <a:r>
              <a:rPr lang="cs-CZ" dirty="0" smtClean="0"/>
              <a:t>.</a:t>
            </a:r>
          </a:p>
          <a:p>
            <a:r>
              <a:rPr lang="cs-CZ" dirty="0" smtClean="0"/>
              <a:t>Společnost</a:t>
            </a:r>
          </a:p>
          <a:p>
            <a:pPr marL="0" indent="0">
              <a:buNone/>
            </a:pPr>
            <a:r>
              <a:rPr lang="cs-CZ" dirty="0" smtClean="0"/>
              <a:t>    - kmeny, kmenové svazy</a:t>
            </a:r>
          </a:p>
          <a:p>
            <a:pPr marL="0" indent="0">
              <a:buNone/>
            </a:pPr>
            <a:r>
              <a:rPr lang="cs-CZ" dirty="0" smtClean="0"/>
              <a:t>    - náčelník, později král</a:t>
            </a:r>
          </a:p>
          <a:p>
            <a:pPr marL="0" indent="0">
              <a:buNone/>
            </a:pPr>
            <a:r>
              <a:rPr lang="cs-CZ" dirty="0" smtClean="0"/>
              <a:t>    - družina</a:t>
            </a:r>
          </a:p>
          <a:p>
            <a:pPr marL="0" indent="0">
              <a:buNone/>
            </a:pPr>
            <a:r>
              <a:rPr lang="cs-CZ" dirty="0" smtClean="0"/>
              <a:t>    - rolníci</a:t>
            </a:r>
          </a:p>
          <a:p>
            <a:pPr marL="0" indent="0">
              <a:buNone/>
            </a:pPr>
            <a:r>
              <a:rPr lang="cs-CZ" dirty="0" smtClean="0"/>
              <a:t>•  Obživa – původně zemědělci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později válečníci </a:t>
            </a:r>
            <a:r>
              <a:rPr lang="cs-CZ" dirty="0" smtClean="0"/>
              <a:t>(boj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•  Tvoření feudální společnosti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propůjčení </a:t>
            </a:r>
            <a:r>
              <a:rPr lang="cs-CZ" dirty="0"/>
              <a:t>půdy za </a:t>
            </a:r>
            <a:r>
              <a:rPr lang="cs-CZ" dirty="0" smtClean="0"/>
              <a:t>slib věrnosti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- propůjčení půdy za slib vojenských služeb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28107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léno, feudum</a:t>
            </a:r>
          </a:p>
          <a:p>
            <a:pPr>
              <a:buFontTx/>
              <a:buChar char="-"/>
            </a:pPr>
            <a:r>
              <a:rPr lang="cs-CZ" dirty="0"/>
              <a:t>f</a:t>
            </a:r>
            <a:r>
              <a:rPr lang="cs-CZ" dirty="0" smtClean="0"/>
              <a:t>eudálové, šlechta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smtClean="0"/>
              <a:t>azalové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</a:t>
            </a:r>
            <a:r>
              <a:rPr lang="cs-CZ" sz="2000" dirty="0" smtClean="0"/>
              <a:t>Šperk germánského velmože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636912"/>
            <a:ext cx="2880320" cy="35646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16770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Obrázky [online]. [cit. 2013-04-08]. </a:t>
            </a:r>
            <a:r>
              <a:rPr lang="cs-CZ"/>
              <a:t>Dostupné z:</a:t>
            </a:r>
          </a:p>
          <a:p>
            <a:pPr marL="0" indent="0">
              <a:buNone/>
            </a:pPr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cs.wikipedia.org/wiki/Soubor:The_Roman_Empire_ca_400_AD.png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://cs.wikipedia.org/wiki/Soubor:Amulet_Thor%27s_hammer_(copy_of_find_from_Sk%C3%A5ne)_</a:t>
            </a:r>
            <a:r>
              <a:rPr lang="cs-CZ" dirty="0" smtClean="0">
                <a:hlinkClick r:id="rId3"/>
              </a:rPr>
              <a:t>2010-07-10.jpg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• Vlastní zdroje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4114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ČECHURA, Jaroslav. </a:t>
            </a:r>
            <a:r>
              <a:rPr lang="cs-CZ" i="1" dirty="0"/>
              <a:t>Dějepis pro 7. ročník základní školy a 2. ročník osmiletého gymnázia</a:t>
            </a:r>
            <a:r>
              <a:rPr lang="cs-CZ" dirty="0"/>
              <a:t>. 1. vyd. Praha: SPN - pedagogické nakladatelství, 1998, 136 s. ISBN 80-723-5002-1. </a:t>
            </a:r>
          </a:p>
        </p:txBody>
      </p:sp>
    </p:spTree>
    <p:extLst>
      <p:ext uri="{BB962C8B-B14F-4D97-AF65-F5344CB8AC3E}">
        <p14:creationId xmlns:p14="http://schemas.microsoft.com/office/powerpoint/2010/main" val="26106571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260</Words>
  <Application>Microsoft Office PowerPoint</Application>
  <PresentationFormat>Předvádění na obrazovce (4:3)</PresentationFormat>
  <Paragraphs>51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Pojmy, data</vt:lpstr>
      <vt:lpstr>Rozdělení římské říše</vt:lpstr>
      <vt:lpstr>Prezentace aplikace PowerPoint</vt:lpstr>
      <vt:lpstr>Raný středověk</vt:lpstr>
      <vt:lpstr>Prezentace aplikace PowerPoint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root</cp:lastModifiedBy>
  <cp:revision>32</cp:revision>
  <dcterms:created xsi:type="dcterms:W3CDTF">2012-03-17T07:31:03Z</dcterms:created>
  <dcterms:modified xsi:type="dcterms:W3CDTF">2013-06-19T06:17:35Z</dcterms:modified>
</cp:coreProperties>
</file>