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67" r:id="rId3"/>
    <p:sldId id="268" r:id="rId4"/>
    <p:sldId id="275" r:id="rId5"/>
    <p:sldId id="269" r:id="rId6"/>
    <p:sldId id="270" r:id="rId7"/>
    <p:sldId id="271" r:id="rId8"/>
    <p:sldId id="272" r:id="rId9"/>
    <p:sldId id="273" r:id="rId10"/>
    <p:sldId id="27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11D1-9EB6-45B3-B9A2-7D738D591ABF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9F9FC-E572-46B8-9171-63F0465171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104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2289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953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2341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3007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7956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9353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0939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4614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2702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25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2567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3476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rel_Velik%C3%BD" TargetMode="External"/><Relationship Id="rId2" Type="http://schemas.openxmlformats.org/officeDocument/2006/relationships/hyperlink" Target="http://cs.wikipedia.org/wiki/Soubor:Hammer2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Fransk%C3%A1_%C5%99%C3%AD%C5%A1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1311402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Hana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Műllerová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VY_32_INOVACE_5A_03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Frankové – 1. </a:t>
                      </a:r>
                      <a:r>
                        <a:rPr lang="cs-CZ" smtClean="0"/>
                        <a:t>část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78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Cílem je předložit žákům stručný přehled informací o Franské říši. Vysvětlení pojmů marka, majordomus, karolínská renesance, minuskula. Seznámení s osobnostmi Franské říše.</a:t>
            </a:r>
          </a:p>
          <a:p>
            <a:r>
              <a:rPr lang="cs-CZ" dirty="0"/>
              <a:t>Autorem materiálu a všech jeho částí, není-li uvedeno jinak, je Mgr. Hana </a:t>
            </a:r>
            <a:r>
              <a:rPr lang="cs-CZ" dirty="0" err="1" smtClean="0"/>
              <a:t>Műllerová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026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Rozcvička – dějepisné pojmy, které znáš.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Malba do vlhké omítky -</a:t>
            </a:r>
          </a:p>
          <a:p>
            <a:r>
              <a:rPr lang="cs-CZ" dirty="0" smtClean="0"/>
              <a:t>Věc veřejná –</a:t>
            </a:r>
          </a:p>
          <a:p>
            <a:r>
              <a:rPr lang="cs-CZ" dirty="0" smtClean="0"/>
              <a:t>Věda zkoumající hmotné prameny –</a:t>
            </a:r>
          </a:p>
          <a:p>
            <a:r>
              <a:rPr lang="cs-CZ" dirty="0" smtClean="0"/>
              <a:t>Římský bůh moří –</a:t>
            </a:r>
          </a:p>
          <a:p>
            <a:r>
              <a:rPr lang="cs-CZ" dirty="0" smtClean="0"/>
              <a:t>Jiný název pro Puny –</a:t>
            </a:r>
          </a:p>
          <a:p>
            <a:r>
              <a:rPr lang="cs-CZ" dirty="0" smtClean="0"/>
              <a:t>Mluvící věc –</a:t>
            </a:r>
          </a:p>
          <a:p>
            <a:r>
              <a:rPr lang="cs-CZ" dirty="0" err="1" smtClean="0"/>
              <a:t>Níké</a:t>
            </a:r>
            <a:r>
              <a:rPr lang="cs-CZ" dirty="0" smtClean="0"/>
              <a:t> –</a:t>
            </a:r>
          </a:p>
          <a:p>
            <a:r>
              <a:rPr lang="cs-CZ" dirty="0" smtClean="0"/>
              <a:t>Zakladatelé města Řím –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První písmena Tvých odpovědí Ti napoví téma hodiny.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4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Freska</a:t>
            </a:r>
          </a:p>
          <a:p>
            <a:r>
              <a:rPr lang="cs-CZ" dirty="0" smtClean="0"/>
              <a:t>Republika</a:t>
            </a:r>
          </a:p>
          <a:p>
            <a:r>
              <a:rPr lang="cs-CZ" dirty="0" smtClean="0"/>
              <a:t>Archeologie</a:t>
            </a:r>
          </a:p>
          <a:p>
            <a:r>
              <a:rPr lang="cs-CZ" dirty="0" smtClean="0"/>
              <a:t>Neptun</a:t>
            </a:r>
          </a:p>
          <a:p>
            <a:r>
              <a:rPr lang="cs-CZ" dirty="0" smtClean="0"/>
              <a:t>Kartaginci</a:t>
            </a:r>
          </a:p>
          <a:p>
            <a:r>
              <a:rPr lang="cs-CZ" dirty="0" smtClean="0"/>
              <a:t>Otrok</a:t>
            </a:r>
          </a:p>
          <a:p>
            <a:r>
              <a:rPr lang="cs-CZ" dirty="0" smtClean="0"/>
              <a:t>Vítězství</a:t>
            </a:r>
          </a:p>
          <a:p>
            <a:r>
              <a:rPr lang="cs-CZ" dirty="0" err="1"/>
              <a:t>E</a:t>
            </a:r>
            <a:r>
              <a:rPr lang="cs-CZ" smtClean="0"/>
              <a:t>truskové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6977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Mapa Franské říše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5890" y="1600200"/>
            <a:ext cx="5372219" cy="4525963"/>
          </a:xfrm>
        </p:spPr>
      </p:pic>
    </p:spTree>
    <p:extLst>
      <p:ext uri="{BB962C8B-B14F-4D97-AF65-F5344CB8AC3E}">
        <p14:creationId xmlns:p14="http://schemas.microsoft.com/office/powerpoint/2010/main" xmlns="" val="133288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Frankové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Germánský kmen</a:t>
            </a:r>
          </a:p>
          <a:p>
            <a:r>
              <a:rPr lang="cs-CZ" dirty="0" smtClean="0"/>
              <a:t>Území západní Evropy</a:t>
            </a:r>
          </a:p>
          <a:p>
            <a:r>
              <a:rPr lang="cs-CZ" dirty="0" smtClean="0"/>
              <a:t>1. král </a:t>
            </a:r>
            <a:r>
              <a:rPr lang="cs-CZ" dirty="0" smtClean="0"/>
              <a:t>- </a:t>
            </a:r>
            <a:r>
              <a:rPr lang="cs-CZ" dirty="0" err="1" smtClean="0"/>
              <a:t>Chlodovík</a:t>
            </a:r>
            <a:r>
              <a:rPr lang="cs-CZ" dirty="0" smtClean="0"/>
              <a:t> (dynastie </a:t>
            </a:r>
            <a:r>
              <a:rPr lang="cs-CZ" dirty="0" smtClean="0"/>
              <a:t>Merovejců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                 - rok 481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- přijetí křesťanství</a:t>
            </a:r>
            <a:endParaRPr lang="cs-CZ" dirty="0"/>
          </a:p>
          <a:p>
            <a:r>
              <a:rPr lang="cs-CZ" dirty="0" smtClean="0"/>
              <a:t>7. století vláda v rukou správců – majordomů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- slavná jména </a:t>
            </a:r>
            <a:r>
              <a:rPr lang="cs-CZ" dirty="0" smtClean="0"/>
              <a:t>- </a:t>
            </a:r>
            <a:r>
              <a:rPr lang="cs-CZ" dirty="0" smtClean="0"/>
              <a:t>Kartel </a:t>
            </a:r>
            <a:r>
              <a:rPr lang="cs-CZ" dirty="0" err="1" smtClean="0"/>
              <a:t>Martel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- Pipin Krátký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5085184"/>
            <a:ext cx="1865568" cy="162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14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Největší osobnost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Karel Veliký</a:t>
            </a:r>
          </a:p>
          <a:p>
            <a:r>
              <a:rPr lang="cs-CZ" dirty="0" smtClean="0"/>
              <a:t>Vláda 768 - 814</a:t>
            </a:r>
          </a:p>
          <a:p>
            <a:r>
              <a:rPr lang="cs-CZ" dirty="0" smtClean="0"/>
              <a:t>Výbojné války  - se Sasy</a:t>
            </a:r>
          </a:p>
          <a:p>
            <a:pPr marL="0" indent="0">
              <a:buNone/>
            </a:pPr>
            <a:r>
              <a:rPr lang="cs-CZ" dirty="0" smtClean="0"/>
              <a:t>                                - s Avary</a:t>
            </a:r>
          </a:p>
          <a:p>
            <a:pPr marL="0" indent="0">
              <a:buNone/>
            </a:pPr>
            <a:r>
              <a:rPr lang="cs-CZ" dirty="0" smtClean="0"/>
              <a:t>                                - připojení severní Itálie</a:t>
            </a:r>
          </a:p>
          <a:p>
            <a:pPr marL="0" indent="0">
              <a:buNone/>
            </a:pPr>
            <a:r>
              <a:rPr lang="cs-CZ" dirty="0" smtClean="0"/>
              <a:t>                                - se Slovany</a:t>
            </a:r>
          </a:p>
          <a:p>
            <a:pPr marL="0" indent="0">
              <a:buNone/>
            </a:pPr>
            <a:r>
              <a:rPr lang="cs-CZ" dirty="0" smtClean="0"/>
              <a:t>• Rok 800 - korunovace na římského císaře</a:t>
            </a:r>
          </a:p>
          <a:p>
            <a:pPr marL="0" indent="0">
              <a:buNone/>
            </a:pPr>
            <a:r>
              <a:rPr lang="cs-CZ" dirty="0" smtClean="0"/>
              <a:t>• Způsob vlády  - ze sedla</a:t>
            </a:r>
          </a:p>
          <a:p>
            <a:pPr marL="0" indent="0">
              <a:buNone/>
            </a:pPr>
            <a:r>
              <a:rPr lang="cs-CZ" dirty="0" smtClean="0"/>
              <a:t>• Oblíbené místo  - Cáchy (</a:t>
            </a:r>
            <a:r>
              <a:rPr lang="cs-CZ" dirty="0" err="1" smtClean="0"/>
              <a:t>Aachen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• Přechodná sídla - falce</a:t>
            </a:r>
          </a:p>
          <a:p>
            <a:pPr marL="0" indent="0">
              <a:buNone/>
            </a:pPr>
            <a:r>
              <a:rPr lang="cs-CZ" dirty="0" smtClean="0"/>
              <a:t>• Hraniční oblasti  -  marky (obranná funkce)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</a:p>
        </p:txBody>
      </p:sp>
      <p:sp>
        <p:nvSpPr>
          <p:cNvPr id="4" name="Volný tvar 3"/>
          <p:cNvSpPr/>
          <p:nvPr/>
        </p:nvSpPr>
        <p:spPr>
          <a:xfrm>
            <a:off x="2213360" y="6016238"/>
            <a:ext cx="45719" cy="45719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2132856"/>
            <a:ext cx="1648832" cy="314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309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Kultura doby Karla Velikého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Rozvoj vzdělanosti - mniši, kláštery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- písařské dílny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- latina</a:t>
            </a:r>
          </a:p>
          <a:p>
            <a:pPr marL="0" indent="0">
              <a:buNone/>
            </a:pPr>
            <a:r>
              <a:rPr lang="cs-CZ" dirty="0" smtClean="0"/>
              <a:t>• Nové písmo - karolínská minuskula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základ pro latinku</a:t>
            </a:r>
          </a:p>
          <a:p>
            <a:pPr marL="0" indent="0">
              <a:buNone/>
            </a:pPr>
            <a:r>
              <a:rPr lang="cs-CZ" dirty="0" smtClean="0"/>
              <a:t>• Stavby  - vzor </a:t>
            </a:r>
            <a:r>
              <a:rPr lang="cs-CZ" dirty="0"/>
              <a:t>v</a:t>
            </a:r>
            <a:r>
              <a:rPr lang="cs-CZ" dirty="0" smtClean="0"/>
              <a:t>e starověkých stavbách </a:t>
            </a:r>
          </a:p>
          <a:p>
            <a:pPr marL="0" indent="0">
              <a:buNone/>
            </a:pPr>
            <a:r>
              <a:rPr lang="cs-CZ" dirty="0" smtClean="0"/>
              <a:t>                 - osmiboká kaple v Cáchách </a:t>
            </a:r>
          </a:p>
          <a:p>
            <a:pPr marL="0" indent="0">
              <a:buNone/>
            </a:pPr>
            <a:r>
              <a:rPr lang="cs-CZ" dirty="0" smtClean="0"/>
              <a:t>                    (zde Karel Veliký pohřben)  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59167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Rozpad říše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23873"/>
            <a:ext cx="8229600" cy="4525963"/>
          </a:xfrm>
        </p:spPr>
        <p:txBody>
          <a:bodyPr/>
          <a:lstStyle/>
          <a:p>
            <a:r>
              <a:rPr lang="cs-CZ" dirty="0" smtClean="0"/>
              <a:t>Rok 843  - Verdunská smlouva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- vláda Karlových vnuků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Rozpad říše na 3 části  - západofranskou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- východofranskou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- střed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0411" y="3933056"/>
            <a:ext cx="2274010" cy="240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787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Obrázky [online]. [cit. 2013-04-08]. </a:t>
            </a:r>
            <a:r>
              <a:rPr lang="cs-CZ"/>
              <a:t>Dostupné z:</a:t>
            </a:r>
          </a:p>
          <a:p>
            <a:r>
              <a:rPr lang="cs-CZ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cs.wikipedia.org/wiki/Soubor:Hammer2.jpg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cs.wikipedia.org/wiki/Karel_Velik%C3%BD</a:t>
            </a:r>
            <a:endParaRPr lang="cs-CZ" dirty="0" smtClean="0"/>
          </a:p>
          <a:p>
            <a:r>
              <a:rPr lang="cs-CZ" dirty="0">
                <a:hlinkClick r:id="rId4"/>
              </a:rPr>
              <a:t>http://cs.wikipedia.org/wiki/Fransk%C3%A1_%</a:t>
            </a:r>
            <a:r>
              <a:rPr lang="cs-CZ" dirty="0" smtClean="0">
                <a:hlinkClick r:id="rId4"/>
              </a:rPr>
              <a:t>C5%99%C3%AD%C5%A1e</a:t>
            </a:r>
            <a:endParaRPr lang="cs-CZ" dirty="0" smtClean="0"/>
          </a:p>
          <a:p>
            <a:r>
              <a:rPr lang="cs-CZ" dirty="0"/>
              <a:t>ČECHURA, Jaroslav. </a:t>
            </a:r>
            <a:r>
              <a:rPr lang="cs-CZ" i="1" dirty="0"/>
              <a:t>Dějepis pro 7. ročník základní školy a 2. ročník osmiletého gymnázia</a:t>
            </a:r>
            <a:r>
              <a:rPr lang="cs-CZ" dirty="0"/>
              <a:t>. 1. vyd. Praha: SPN - pedagogické nakladatelství, 1998, 136 s. ISBN 80-723-5002-1. 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954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335</Words>
  <Application>Microsoft Office PowerPoint</Application>
  <PresentationFormat>Předvádění na obrazovce (4:3)</PresentationFormat>
  <Paragraphs>74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Rozcvička – dějepisné pojmy, které znáš.</vt:lpstr>
      <vt:lpstr>Odpovědi</vt:lpstr>
      <vt:lpstr>Mapa Franské říše</vt:lpstr>
      <vt:lpstr>Frankové</vt:lpstr>
      <vt:lpstr>Největší osobnost</vt:lpstr>
      <vt:lpstr>Kultura doby Karla Velikého</vt:lpstr>
      <vt:lpstr>Rozpad říše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U1</cp:lastModifiedBy>
  <cp:revision>43</cp:revision>
  <dcterms:created xsi:type="dcterms:W3CDTF">2012-03-17T07:31:03Z</dcterms:created>
  <dcterms:modified xsi:type="dcterms:W3CDTF">2013-06-19T19:40:45Z</dcterms:modified>
</cp:coreProperties>
</file>