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rab%C5%A1tin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8/Dromedary.02.jpg" TargetMode="External"/><Relationship Id="rId2" Type="http://schemas.openxmlformats.org/officeDocument/2006/relationships/hyperlink" Target="http://upload.wikimedia.org/wikipedia/commons/7/72/Map_of_expansion_of_Caliphat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or%C3%A1n" TargetMode="External"/><Relationship Id="rId4" Type="http://schemas.openxmlformats.org/officeDocument/2006/relationships/hyperlink" Target="http://cs.wikipedia.org/wiki/Soubor:Qur'an_book_made_by_tartars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929453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Arabská</a:t>
                      </a:r>
                      <a:r>
                        <a:rPr lang="cs-CZ" baseline="0" dirty="0" smtClean="0"/>
                        <a:t> říše – 1. </a:t>
                      </a:r>
                      <a:r>
                        <a:rPr lang="cs-CZ" baseline="0" smtClean="0"/>
                        <a:t>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se seznámí se státním útvarem na </a:t>
            </a:r>
            <a:r>
              <a:rPr lang="cs-CZ" dirty="0" smtClean="0"/>
              <a:t>Arabském </a:t>
            </a:r>
            <a:r>
              <a:rPr lang="cs-CZ" dirty="0" smtClean="0"/>
              <a:t>poloostrově.</a:t>
            </a:r>
          </a:p>
          <a:p>
            <a:r>
              <a:rPr lang="cs-CZ" dirty="0" smtClean="0"/>
              <a:t>Poznají nový typ náboženství.</a:t>
            </a:r>
          </a:p>
          <a:p>
            <a:r>
              <a:rPr lang="cs-CZ" dirty="0" smtClean="0"/>
              <a:t>Budou jim vysvětleny pojmy – islám, muslim, Alláh, Korán.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Která náboženství jste už během studia poznali?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Počáteční písmeno Vám napoví.</a:t>
            </a:r>
          </a:p>
          <a:p>
            <a:r>
              <a:rPr lang="cs-CZ" dirty="0" smtClean="0"/>
              <a:t>B…….</a:t>
            </a:r>
          </a:p>
          <a:p>
            <a:r>
              <a:rPr lang="cs-CZ" dirty="0" smtClean="0"/>
              <a:t>H……..</a:t>
            </a:r>
          </a:p>
          <a:p>
            <a:r>
              <a:rPr lang="cs-CZ" dirty="0" smtClean="0"/>
              <a:t>Ž……á víra</a:t>
            </a:r>
          </a:p>
          <a:p>
            <a:r>
              <a:rPr lang="cs-CZ" dirty="0" smtClean="0"/>
              <a:t>K……….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Měli jste si vybavit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Budhismus</a:t>
            </a:r>
          </a:p>
          <a:p>
            <a:r>
              <a:rPr lang="cs-CZ" dirty="0" smtClean="0"/>
              <a:t>Hinduismus</a:t>
            </a:r>
          </a:p>
          <a:p>
            <a:r>
              <a:rPr lang="cs-CZ" dirty="0" smtClean="0"/>
              <a:t>Židovská víra</a:t>
            </a:r>
          </a:p>
          <a:p>
            <a:r>
              <a:rPr lang="cs-CZ" dirty="0" smtClean="0"/>
              <a:t>Křesťanství</a:t>
            </a:r>
            <a:endParaRPr lang="cs-CZ" dirty="0"/>
          </a:p>
          <a:p>
            <a:endParaRPr lang="cs-CZ" dirty="0" smtClean="0"/>
          </a:p>
          <a:p>
            <a:r>
              <a:rPr lang="cs-CZ" smtClean="0"/>
              <a:t>Vzpomeňte si </a:t>
            </a:r>
            <a:r>
              <a:rPr lang="cs-CZ" dirty="0" smtClean="0"/>
              <a:t>na pojmy spojené s jednotlivými náboženstvími.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496944" cy="1656184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Arabský svět</a:t>
            </a:r>
            <a:br>
              <a:rPr lang="cs-CZ" dirty="0" smtClean="0"/>
            </a:br>
            <a:r>
              <a:rPr lang="cs-CZ" dirty="0" smtClean="0"/>
              <a:t>Pojmenujte jednotlivé části arabské říše.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324132"/>
            <a:ext cx="7467600" cy="3425761"/>
          </a:xfr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Arabský poloostrov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Křižovatka obchodních cest.</a:t>
            </a:r>
          </a:p>
          <a:p>
            <a:r>
              <a:rPr lang="cs-CZ" dirty="0" smtClean="0"/>
              <a:t>Obyvatelé </a:t>
            </a:r>
            <a:r>
              <a:rPr lang="cs-CZ" dirty="0" smtClean="0"/>
              <a:t>– Arabové.</a:t>
            </a:r>
            <a:endParaRPr lang="cs-CZ" dirty="0" smtClean="0"/>
          </a:p>
          <a:p>
            <a:r>
              <a:rPr lang="cs-CZ" dirty="0" smtClean="0"/>
              <a:t>Obživa - pastevci (kůň, velbloud, ovce, koza)</a:t>
            </a:r>
          </a:p>
          <a:p>
            <a:pPr marL="0" indent="0">
              <a:buNone/>
            </a:pPr>
            <a:r>
              <a:rPr lang="cs-CZ" dirty="0" smtClean="0"/>
              <a:t>                - kočovníci </a:t>
            </a:r>
          </a:p>
          <a:p>
            <a:pPr marL="0" indent="0">
              <a:buNone/>
            </a:pPr>
            <a:r>
              <a:rPr lang="cs-CZ" dirty="0" smtClean="0"/>
              <a:t>                - obchodníci</a:t>
            </a:r>
          </a:p>
          <a:p>
            <a:pPr marL="0" indent="0">
              <a:buNone/>
            </a:pPr>
            <a:r>
              <a:rPr lang="cs-CZ" dirty="0" smtClean="0"/>
              <a:t>                - zemědělci (úrodnější oblasti).</a:t>
            </a:r>
          </a:p>
          <a:p>
            <a:r>
              <a:rPr lang="cs-CZ" dirty="0" smtClean="0"/>
              <a:t>Společenství – kmeny (nejednotnost).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3173500"/>
            <a:ext cx="2016224" cy="140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Osobnost – co si zapamatovat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MUHAMMAD  (česky Mohamed)</a:t>
            </a:r>
            <a:endParaRPr lang="cs-CZ" dirty="0"/>
          </a:p>
          <a:p>
            <a:r>
              <a:rPr lang="cs-CZ" dirty="0" smtClean="0"/>
              <a:t>Nové náboženství – islám</a:t>
            </a:r>
          </a:p>
          <a:p>
            <a:r>
              <a:rPr lang="cs-CZ" dirty="0" smtClean="0"/>
              <a:t>Vyznavači – muslimové (význam – do Boží vůle odevzdaní)</a:t>
            </a:r>
          </a:p>
          <a:p>
            <a:r>
              <a:rPr lang="cs-CZ" dirty="0" smtClean="0"/>
              <a:t>Jeden všemohoucí Bůh – Alláh</a:t>
            </a:r>
          </a:p>
          <a:p>
            <a:r>
              <a:rPr lang="cs-CZ" dirty="0" smtClean="0"/>
              <a:t>Posvátná kniha </a:t>
            </a:r>
            <a:r>
              <a:rPr lang="cs-CZ" dirty="0" smtClean="0"/>
              <a:t>– </a:t>
            </a:r>
            <a:r>
              <a:rPr lang="cs-CZ" dirty="0" smtClean="0"/>
              <a:t>Korán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4221088"/>
            <a:ext cx="3248809" cy="207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Ukázka z článků víry obsažených v knize muslimů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Alláh je jediný Bůh.</a:t>
            </a:r>
          </a:p>
          <a:p>
            <a:r>
              <a:rPr lang="cs-CZ" dirty="0" smtClean="0"/>
              <a:t>Život je předurčen.</a:t>
            </a:r>
          </a:p>
          <a:p>
            <a:r>
              <a:rPr lang="cs-CZ" dirty="0" smtClean="0"/>
              <a:t>Konec světa je blízký.</a:t>
            </a:r>
          </a:p>
          <a:p>
            <a:r>
              <a:rPr lang="cs-CZ" dirty="0" smtClean="0"/>
              <a:t>Zmrtvýchvstání je jisté.</a:t>
            </a:r>
          </a:p>
          <a:p>
            <a:r>
              <a:rPr lang="cs-CZ" dirty="0" smtClean="0"/>
              <a:t>Věř jen v Alláha.</a:t>
            </a:r>
          </a:p>
          <a:p>
            <a:r>
              <a:rPr lang="cs-CZ" dirty="0" smtClean="0"/>
              <a:t>Modli se k němu pětkrát denně.</a:t>
            </a:r>
          </a:p>
          <a:p>
            <a:r>
              <a:rPr lang="cs-CZ" dirty="0" smtClean="0"/>
              <a:t>Posti se jeden měsíc v roce.</a:t>
            </a:r>
          </a:p>
          <a:p>
            <a:r>
              <a:rPr lang="cs-CZ" dirty="0" smtClean="0"/>
              <a:t>Dávej almužnu chudým.</a:t>
            </a:r>
          </a:p>
          <a:p>
            <a:r>
              <a:rPr lang="cs-CZ" dirty="0" smtClean="0"/>
              <a:t>Jednou za život vykonej pouť do Mekky.</a:t>
            </a:r>
          </a:p>
          <a:p>
            <a:endParaRPr lang="cs-CZ" dirty="0" smtClean="0"/>
          </a:p>
          <a:p>
            <a:r>
              <a:rPr lang="cs-CZ" b="1" dirty="0"/>
              <a:t>Korán</a:t>
            </a:r>
            <a:r>
              <a:rPr lang="cs-CZ" dirty="0"/>
              <a:t> (</a:t>
            </a:r>
            <a:r>
              <a:rPr lang="cs-CZ" dirty="0">
                <a:hlinkClick r:id="rId2" action="ppaction://hlinkfile" tooltip="Arabština"/>
              </a:rPr>
              <a:t>arabsky</a:t>
            </a:r>
            <a:r>
              <a:rPr lang="cs-CZ" dirty="0"/>
              <a:t> </a:t>
            </a:r>
            <a:r>
              <a:rPr lang="cs-CZ" dirty="0" err="1"/>
              <a:t>قرآن</a:t>
            </a:r>
            <a:r>
              <a:rPr lang="cs-CZ" dirty="0"/>
              <a:t> </a:t>
            </a:r>
            <a:r>
              <a:rPr lang="cs-CZ" i="1" dirty="0" err="1" smtClean="0"/>
              <a:t>qur'ān</a:t>
            </a:r>
            <a:r>
              <a:rPr lang="cs-CZ" i="1" dirty="0" smtClean="0"/>
              <a:t>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Rozmach arabské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Nová víra - sjednocuje arabské kmeny.</a:t>
            </a:r>
          </a:p>
          <a:p>
            <a:r>
              <a:rPr lang="cs-CZ" dirty="0" smtClean="0"/>
              <a:t>Vytvoření mocné říše.</a:t>
            </a:r>
          </a:p>
          <a:p>
            <a:r>
              <a:rPr lang="cs-CZ" dirty="0" smtClean="0"/>
              <a:t>Rozsah - od Indie po Pyrenejský poloostrov.</a:t>
            </a:r>
          </a:p>
          <a:p>
            <a:r>
              <a:rPr lang="cs-CZ" dirty="0" smtClean="0"/>
              <a:t>Rok 711 - vylodění Arabů na Pyrenejském pol.</a:t>
            </a:r>
          </a:p>
          <a:p>
            <a:pPr marL="0" indent="0">
              <a:buNone/>
            </a:pPr>
            <a:r>
              <a:rPr lang="cs-CZ" dirty="0" smtClean="0"/>
              <a:t>                  - založení státu Andalusie </a:t>
            </a:r>
            <a:r>
              <a:rPr lang="cs-CZ" dirty="0" smtClean="0"/>
              <a:t>(Córdoba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Významná arabská centra - Mekka, Medina,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Damašek, Bagdád,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Córdoba</a:t>
            </a:r>
          </a:p>
          <a:p>
            <a:pPr marL="0" indent="0">
              <a:buNone/>
            </a:pPr>
            <a:r>
              <a:rPr lang="cs-CZ" dirty="0" smtClean="0"/>
              <a:t>Nevybaví se Vám s názvem měst nějaká jiná souvislost?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upload.wikimedia.org/wikipedia/commons/7/72/Map_of_expansion_of_Caliphate.svg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upload.wikimedia.org/wikipedia/commons/2/28/Dromedary.02.jpg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cs.wikipedia.org/wiki/Soubor:Qur%27an_book_made_by_tartars.JPG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cs.wikipedia.org/wiki/Kor%C3%A1n</a:t>
            </a:r>
            <a:endParaRPr lang="cs-CZ" dirty="0" smtClean="0"/>
          </a:p>
          <a:p>
            <a:r>
              <a:rPr lang="cs-CZ" dirty="0"/>
              <a:t>HROCH, Miroslav a Karel ZPĚVÁK.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3. vyd. Ilustrace Michal Skalník. Praha: SPN, 1993, 85 s. Učebnice pro základní školy. ISBN 80-04-26439-5.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PICKOVÁ,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Ilustrace Michal Skalník. Praha: Práce, 1995, 63 s. Učebnice pro základní školy (Práce). ISBN 80-208-0334-3. </a:t>
            </a:r>
          </a:p>
        </p:txBody>
      </p:sp>
    </p:spTree>
    <p:extLst>
      <p:ext uri="{BB962C8B-B14F-4D97-AF65-F5344CB8AC3E}">
        <p14:creationId xmlns:p14="http://schemas.microsoft.com/office/powerpoint/2010/main" xmlns="" val="3847967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157</TotalTime>
  <Words>390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Opakování</vt:lpstr>
      <vt:lpstr>Měli jste si vybavit :</vt:lpstr>
      <vt:lpstr>Arabský svět Pojmenujte jednotlivé části arabské říše.</vt:lpstr>
      <vt:lpstr>Arabský poloostrov</vt:lpstr>
      <vt:lpstr>Osobnost – co si zapamatovat</vt:lpstr>
      <vt:lpstr>Ukázka z článků víry obsažených v knize muslimů</vt:lpstr>
      <vt:lpstr>Rozmach arabské říše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50</cp:revision>
  <dcterms:created xsi:type="dcterms:W3CDTF">2012-03-17T07:31:03Z</dcterms:created>
  <dcterms:modified xsi:type="dcterms:W3CDTF">2013-06-19T19:52:53Z</dcterms:modified>
</cp:coreProperties>
</file>