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6" r:id="rId11"/>
    <p:sldId id="277" r:id="rId12"/>
    <p:sldId id="278" r:id="rId13"/>
    <p:sldId id="280" r:id="rId14"/>
    <p:sldId id="281" r:id="rId15"/>
    <p:sldId id="275" r:id="rId16"/>
    <p:sldId id="27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577" autoAdjust="0"/>
  </p:normalViewPr>
  <p:slideViewPr>
    <p:cSldViewPr>
      <p:cViewPr varScale="1">
        <p:scale>
          <a:sx n="65" d="100"/>
          <a:sy n="65" d="100"/>
        </p:scale>
        <p:origin x="-152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2/Al_Azhar1.jpg" TargetMode="External"/><Relationship Id="rId2" Type="http://schemas.openxmlformats.org/officeDocument/2006/relationships/hyperlink" Target="http://upload.wikimedia.org/wikipedia/commons/f/f8/Kaaba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D&#283;jepis%20pro%20sedmou%20t&#345;&#237;du_07-Arabsk&#225;%20&#345;&#237;&#353;e-2.&#269;&#225;st.pptx" TargetMode="External"/><Relationship Id="rId5" Type="http://schemas.openxmlformats.org/officeDocument/2006/relationships/hyperlink" Target="http://upload.wikimedia.org/wikipedia/commons/7/71/Temple_mount.JPG" TargetMode="External"/><Relationship Id="rId4" Type="http://schemas.openxmlformats.org/officeDocument/2006/relationships/hyperlink" Target="http://upload.wikimedia.org/wikipedia/commons/5/51/Wazir_khan_mosque,_tile_art1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b/AlhambraLionsFountain1Small.jpg" TargetMode="External"/><Relationship Id="rId2" Type="http://schemas.openxmlformats.org/officeDocument/2006/relationships/hyperlink" Target="http://upload.wikimedia.org/wikipedia/commons/c/c2/Patio_de_los_Arrayane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52981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VY_32_INOVACE_5A_07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Arabská</a:t>
                      </a:r>
                      <a:r>
                        <a:rPr lang="cs-CZ" baseline="0" dirty="0" smtClean="0"/>
                        <a:t> říše </a:t>
                      </a:r>
                      <a:r>
                        <a:rPr lang="cs-CZ" baseline="0" smtClean="0"/>
                        <a:t>– 2. </a:t>
                      </a:r>
                      <a:r>
                        <a:rPr lang="cs-CZ" baseline="0" dirty="0" smtClean="0"/>
                        <a:t>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Žáci 7. třídy se seznámili s učivem o Arabské říši.</a:t>
            </a:r>
          </a:p>
          <a:p>
            <a:r>
              <a:rPr lang="cs-CZ" dirty="0" smtClean="0"/>
              <a:t>Prezentace má ukázat význam Arabů </a:t>
            </a:r>
            <a:r>
              <a:rPr lang="cs-CZ" dirty="0" smtClean="0"/>
              <a:t> </a:t>
            </a:r>
            <a:r>
              <a:rPr lang="cs-CZ" dirty="0" smtClean="0"/>
              <a:t>pro </a:t>
            </a:r>
            <a:r>
              <a:rPr lang="cs-CZ" dirty="0" smtClean="0"/>
              <a:t>Evropu.</a:t>
            </a:r>
          </a:p>
          <a:p>
            <a:r>
              <a:rPr lang="cs-CZ" dirty="0" smtClean="0"/>
              <a:t>Ukázat v čem Arabové vynikali.</a:t>
            </a:r>
          </a:p>
          <a:p>
            <a:r>
              <a:rPr lang="cs-CZ" dirty="0" smtClean="0"/>
              <a:t>Seznámit žáky s dalšími pojmy z arabského světa.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Zkus spojit, co k sobě patří.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Muhammad                 Pastevci, kočovníci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beduíni</a:t>
            </a:r>
          </a:p>
          <a:p>
            <a:r>
              <a:rPr lang="cs-CZ" dirty="0" smtClean="0"/>
              <a:t>Alláh                             Prorok</a:t>
            </a:r>
          </a:p>
          <a:p>
            <a:r>
              <a:rPr lang="cs-CZ" dirty="0" smtClean="0"/>
              <a:t>Mekka                           Posvátná kniha</a:t>
            </a:r>
          </a:p>
          <a:p>
            <a:r>
              <a:rPr lang="cs-CZ" dirty="0" smtClean="0"/>
              <a:t>Arabové                        Náboženství</a:t>
            </a:r>
          </a:p>
          <a:p>
            <a:r>
              <a:rPr lang="cs-CZ" dirty="0" smtClean="0"/>
              <a:t>Korán                            Poutní místo</a:t>
            </a:r>
          </a:p>
          <a:p>
            <a:r>
              <a:rPr lang="cs-CZ" dirty="0" smtClean="0"/>
              <a:t>Islám                             Počátek letopočtu</a:t>
            </a:r>
          </a:p>
          <a:p>
            <a:r>
              <a:rPr lang="cs-CZ" dirty="0" smtClean="0"/>
              <a:t>Rok 622                        Jediný Bůh muslimů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Jak to mělo být?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Mohammed                  Prorok</a:t>
            </a:r>
          </a:p>
          <a:p>
            <a:r>
              <a:rPr lang="cs-CZ" dirty="0" smtClean="0"/>
              <a:t>Alláh                            Jediný Bůh muslimů</a:t>
            </a:r>
          </a:p>
          <a:p>
            <a:r>
              <a:rPr lang="cs-CZ" dirty="0" smtClean="0"/>
              <a:t>Mekka                          Poutní místo </a:t>
            </a:r>
            <a:endParaRPr lang="cs-CZ" dirty="0"/>
          </a:p>
          <a:p>
            <a:r>
              <a:rPr lang="cs-CZ" dirty="0" smtClean="0"/>
              <a:t>Arabové                        Pastevci, kočovníci,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beduíni</a:t>
            </a:r>
          </a:p>
          <a:p>
            <a:r>
              <a:rPr lang="cs-CZ" dirty="0" smtClean="0"/>
              <a:t>Korán                            Posvátná kniha</a:t>
            </a:r>
            <a:endParaRPr lang="cs-CZ" dirty="0"/>
          </a:p>
          <a:p>
            <a:r>
              <a:rPr lang="cs-CZ" dirty="0" smtClean="0"/>
              <a:t>Islám                             Náboženství</a:t>
            </a:r>
            <a:endParaRPr lang="cs-CZ" dirty="0"/>
          </a:p>
          <a:p>
            <a:r>
              <a:rPr lang="cs-CZ" dirty="0" smtClean="0"/>
              <a:t>Rok 622                         Počátek letopočtu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Něco navíc o Mohammedovi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570 - 632</a:t>
            </a:r>
            <a:endParaRPr lang="cs-CZ" dirty="0"/>
          </a:p>
          <a:p>
            <a:r>
              <a:rPr lang="cs-CZ" dirty="0" smtClean="0"/>
              <a:t>Sirotek</a:t>
            </a:r>
          </a:p>
          <a:p>
            <a:r>
              <a:rPr lang="cs-CZ" dirty="0" smtClean="0"/>
              <a:t>Sňatek s vdovou</a:t>
            </a:r>
          </a:p>
          <a:p>
            <a:r>
              <a:rPr lang="cs-CZ" dirty="0" smtClean="0"/>
              <a:t>Mnoho dětí, ale přežily jen dvě – Fatima, Alí</a:t>
            </a:r>
          </a:p>
          <a:p>
            <a:r>
              <a:rPr lang="cs-CZ" dirty="0" smtClean="0"/>
              <a:t>Meditace, zjevení archanděla Gabriela</a:t>
            </a:r>
          </a:p>
          <a:p>
            <a:r>
              <a:rPr lang="cs-CZ" dirty="0" smtClean="0"/>
              <a:t>Zvěstování nové víry </a:t>
            </a:r>
            <a:r>
              <a:rPr lang="cs-CZ" dirty="0" smtClean="0"/>
              <a:t>– </a:t>
            </a:r>
            <a:r>
              <a:rPr lang="cs-CZ" dirty="0" smtClean="0"/>
              <a:t>Islámu (odevzdanost Bohu)</a:t>
            </a:r>
          </a:p>
          <a:p>
            <a:r>
              <a:rPr lang="cs-CZ" dirty="0" smtClean="0"/>
              <a:t>Odchod z Mekky do Mediny, rok 622</a:t>
            </a:r>
            <a:r>
              <a:rPr lang="cs-CZ" dirty="0"/>
              <a:t> </a:t>
            </a:r>
            <a:r>
              <a:rPr lang="cs-CZ" dirty="0" smtClean="0"/>
              <a:t>–</a:t>
            </a:r>
            <a:r>
              <a:rPr lang="cs-CZ" dirty="0" smtClean="0"/>
              <a:t> </a:t>
            </a:r>
            <a:r>
              <a:rPr lang="cs-CZ" dirty="0" smtClean="0"/>
              <a:t>hidžra, počátek muslimského letopočtu</a:t>
            </a:r>
          </a:p>
          <a:p>
            <a:endParaRPr lang="cs-CZ" dirty="0"/>
          </a:p>
          <a:p>
            <a:r>
              <a:rPr lang="cs-CZ" dirty="0" smtClean="0"/>
              <a:t>Zkus spočítat, jaký mají muslimové rok teď.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dirty="0" smtClean="0"/>
              <a:t>Pojmy, které s arabským světem souvisejí.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Kmenový náčelník……</a:t>
            </a:r>
            <a:r>
              <a:rPr lang="cs-CZ" dirty="0" err="1" smtClean="0"/>
              <a:t>sajjid</a:t>
            </a:r>
            <a:r>
              <a:rPr lang="cs-CZ" dirty="0" smtClean="0"/>
              <a:t>……šejch……šejk</a:t>
            </a:r>
          </a:p>
          <a:p>
            <a:r>
              <a:rPr lang="cs-CZ" dirty="0" smtClean="0"/>
              <a:t>Alláhu </a:t>
            </a:r>
            <a:r>
              <a:rPr lang="cs-CZ" dirty="0" err="1" smtClean="0"/>
              <a:t>akbar</a:t>
            </a:r>
            <a:r>
              <a:rPr lang="cs-CZ" dirty="0" smtClean="0"/>
              <a:t>……Bůh je veliký……výzva k modlitbě</a:t>
            </a:r>
          </a:p>
          <a:p>
            <a:r>
              <a:rPr lang="cs-CZ" dirty="0" err="1" smtClean="0"/>
              <a:t>Půstní</a:t>
            </a:r>
            <a:r>
              <a:rPr lang="cs-CZ" dirty="0" smtClean="0"/>
              <a:t> měsíc……ramadán</a:t>
            </a:r>
          </a:p>
          <a:p>
            <a:r>
              <a:rPr lang="cs-CZ" dirty="0" smtClean="0"/>
              <a:t>Posvátný kámen……Kába</a:t>
            </a:r>
          </a:p>
          <a:p>
            <a:r>
              <a:rPr lang="cs-CZ" dirty="0" err="1" smtClean="0"/>
              <a:t>Muezin</a:t>
            </a:r>
            <a:r>
              <a:rPr lang="cs-CZ" dirty="0" smtClean="0"/>
              <a:t>……</a:t>
            </a:r>
            <a:r>
              <a:rPr lang="cs-CZ" dirty="0" err="1" smtClean="0"/>
              <a:t>svolávač</a:t>
            </a:r>
            <a:endParaRPr lang="cs-CZ" dirty="0" smtClean="0"/>
          </a:p>
          <a:p>
            <a:r>
              <a:rPr lang="cs-CZ" dirty="0" smtClean="0"/>
              <a:t>Minaret……věž</a:t>
            </a:r>
          </a:p>
          <a:p>
            <a:r>
              <a:rPr lang="cs-CZ" dirty="0" smtClean="0"/>
              <a:t>Salám……zdravice</a:t>
            </a:r>
          </a:p>
          <a:p>
            <a:r>
              <a:rPr lang="cs-CZ" dirty="0" err="1" smtClean="0"/>
              <a:t>Bazár</a:t>
            </a:r>
            <a:r>
              <a:rPr lang="cs-CZ" dirty="0" smtClean="0"/>
              <a:t>……tržiště</a:t>
            </a:r>
          </a:p>
          <a:p>
            <a:r>
              <a:rPr lang="cs-CZ" dirty="0" err="1" smtClean="0"/>
              <a:t>Šakka</a:t>
            </a:r>
            <a:r>
              <a:rPr lang="cs-CZ" dirty="0" smtClean="0"/>
              <a:t>……šek……druh směnky</a:t>
            </a:r>
          </a:p>
          <a:p>
            <a:r>
              <a:rPr lang="cs-CZ" dirty="0" smtClean="0"/>
              <a:t>Al-</a:t>
            </a:r>
            <a:r>
              <a:rPr lang="cs-CZ" dirty="0" err="1" smtClean="0"/>
              <a:t>iksír</a:t>
            </a:r>
            <a:r>
              <a:rPr lang="cs-CZ" dirty="0" smtClean="0"/>
              <a:t>……elixír</a:t>
            </a:r>
          </a:p>
          <a:p>
            <a:r>
              <a:rPr lang="cs-CZ" dirty="0" smtClean="0"/>
              <a:t>Al-</a:t>
            </a:r>
            <a:r>
              <a:rPr lang="cs-CZ" dirty="0" err="1" smtClean="0"/>
              <a:t>kuhl</a:t>
            </a:r>
            <a:r>
              <a:rPr lang="cs-CZ" dirty="0" smtClean="0"/>
              <a:t>……alkohol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2852936"/>
            <a:ext cx="3779911" cy="2927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Arabská šikovnost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Zemědělství  -  kanály, vodní čerpadlo, sáně na </a:t>
            </a:r>
          </a:p>
          <a:p>
            <a:pPr marL="0" indent="0">
              <a:buNone/>
            </a:pPr>
            <a:r>
              <a:rPr lang="cs-CZ" dirty="0" smtClean="0"/>
              <a:t>                             drcení obilí </a:t>
            </a:r>
          </a:p>
          <a:p>
            <a:pPr marL="0" indent="0">
              <a:buNone/>
            </a:pPr>
            <a:r>
              <a:rPr lang="cs-CZ" dirty="0" smtClean="0"/>
              <a:t>                          -  rýže, lilek, moruše, cukrová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třtina,      </a:t>
            </a:r>
          </a:p>
          <a:p>
            <a:pPr marL="0" indent="0">
              <a:buNone/>
            </a:pPr>
            <a:r>
              <a:rPr lang="cs-CZ" dirty="0" smtClean="0"/>
              <a:t>                           -  bavlna, luštěniny, olivy,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sadařství</a:t>
            </a:r>
          </a:p>
          <a:p>
            <a:endParaRPr lang="cs-CZ" dirty="0"/>
          </a:p>
          <a:p>
            <a:r>
              <a:rPr lang="cs-CZ" dirty="0" smtClean="0"/>
              <a:t>Řemeslo - hrnčíř, tkadlec, krejčí, voňavkář, </a:t>
            </a:r>
          </a:p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dirty="0" smtClean="0"/>
              <a:t>sklář, ledař</a:t>
            </a:r>
            <a:r>
              <a:rPr lang="cs-CZ" dirty="0" smtClean="0"/>
              <a:t>, koželuh, </a:t>
            </a:r>
            <a:r>
              <a:rPr lang="cs-CZ" dirty="0" smtClean="0"/>
              <a:t>klenotník, 			mědirytec</a:t>
            </a:r>
            <a:r>
              <a:rPr lang="cs-CZ" dirty="0" smtClean="0"/>
              <a:t>, </a:t>
            </a:r>
            <a:r>
              <a:rPr lang="cs-CZ" dirty="0" smtClean="0"/>
              <a:t>výrobce </a:t>
            </a:r>
            <a:r>
              <a:rPr lang="cs-CZ" dirty="0" smtClean="0"/>
              <a:t>koberců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612648" y="182881"/>
            <a:ext cx="81534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88640"/>
            <a:ext cx="8369424" cy="6336704"/>
          </a:xfrm>
        </p:spPr>
        <p:txBody>
          <a:bodyPr/>
          <a:lstStyle/>
          <a:p>
            <a:r>
              <a:rPr lang="cs-CZ" dirty="0" smtClean="0"/>
              <a:t>Lékařství - nemocnice, vizita, lékárna, zubař, chirurg, </a:t>
            </a:r>
          </a:p>
          <a:p>
            <a:pPr marL="0" indent="0">
              <a:buNone/>
            </a:pPr>
            <a:r>
              <a:rPr lang="cs-CZ" dirty="0" smtClean="0"/>
              <a:t>                       porodník</a:t>
            </a:r>
          </a:p>
          <a:p>
            <a:r>
              <a:rPr lang="cs-CZ" dirty="0" smtClean="0"/>
              <a:t>Knihovny - výroba papíru, opisovači, </a:t>
            </a:r>
          </a:p>
          <a:p>
            <a:pPr marL="0" indent="0">
              <a:buNone/>
            </a:pPr>
            <a:r>
              <a:rPr lang="cs-CZ" dirty="0" smtClean="0"/>
              <a:t>                        písmo - kaligrafie = krasopis</a:t>
            </a:r>
          </a:p>
          <a:p>
            <a:pPr marL="0" indent="0">
              <a:buNone/>
            </a:pPr>
            <a:r>
              <a:rPr lang="cs-CZ" dirty="0" smtClean="0"/>
              <a:t>                        </a:t>
            </a:r>
            <a:r>
              <a:rPr lang="cs-CZ" dirty="0" err="1" smtClean="0"/>
              <a:t>kalam</a:t>
            </a:r>
            <a:r>
              <a:rPr lang="cs-CZ" dirty="0" smtClean="0"/>
              <a:t> - pero</a:t>
            </a:r>
          </a:p>
          <a:p>
            <a:r>
              <a:rPr lang="cs-CZ" dirty="0" smtClean="0"/>
              <a:t>Věda - aritmetika, algebra, geometrie, astronomie</a:t>
            </a:r>
          </a:p>
          <a:p>
            <a:pPr marL="0" indent="0">
              <a:buNone/>
            </a:pPr>
            <a:r>
              <a:rPr lang="cs-CZ" dirty="0" smtClean="0"/>
              <a:t>               chemie, zeměpis, fyzika</a:t>
            </a:r>
          </a:p>
          <a:p>
            <a:r>
              <a:rPr lang="cs-CZ" dirty="0" smtClean="0"/>
              <a:t>Škola - v mešitách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dirty="0" err="1" smtClean="0"/>
              <a:t>madrasa</a:t>
            </a:r>
            <a:r>
              <a:rPr lang="cs-CZ" dirty="0" smtClean="0"/>
              <a:t> - střední</a:t>
            </a:r>
          </a:p>
          <a:p>
            <a:pPr marL="0" indent="0">
              <a:buNone/>
            </a:pPr>
            <a:r>
              <a:rPr lang="cs-CZ" dirty="0" smtClean="0"/>
              <a:t>               domy moudrosti - vysoká</a:t>
            </a:r>
          </a:p>
          <a:p>
            <a:pPr marL="0" indent="0">
              <a:buNone/>
            </a:pPr>
            <a:r>
              <a:rPr lang="cs-CZ" dirty="0" smtClean="0"/>
              <a:t>               jen pro chlapce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611560" y="116632"/>
            <a:ext cx="8153400" cy="72008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88640"/>
            <a:ext cx="8154488" cy="6192688"/>
          </a:xfrm>
        </p:spPr>
        <p:txBody>
          <a:bodyPr/>
          <a:lstStyle/>
          <a:p>
            <a:r>
              <a:rPr lang="cs-CZ" dirty="0" smtClean="0"/>
              <a:t>Zábava - šachy, šerm, lukostřelba, zápas, plavání, </a:t>
            </a:r>
          </a:p>
          <a:p>
            <a:pPr marL="0" indent="0">
              <a:buNone/>
            </a:pPr>
            <a:r>
              <a:rPr lang="cs-CZ" dirty="0" smtClean="0"/>
              <a:t>                  pólo, předchůdce tenisu, lov, akrobaté,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ohňostroje, tanec, medvědáři, zaklínači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hadů, lázně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52662" y="3140968"/>
            <a:ext cx="4638675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612648" y="182881"/>
            <a:ext cx="8153400" cy="457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260648"/>
            <a:ext cx="8153400" cy="6192688"/>
          </a:xfrm>
        </p:spPr>
        <p:txBody>
          <a:bodyPr/>
          <a:lstStyle/>
          <a:p>
            <a:r>
              <a:rPr lang="cs-CZ" dirty="0" smtClean="0"/>
              <a:t>Architektura - mešita (nádvoří, sloupová síň, sál)</a:t>
            </a:r>
          </a:p>
          <a:p>
            <a:pPr marL="0" indent="0">
              <a:buNone/>
            </a:pPr>
            <a:r>
              <a:rPr lang="en-US" dirty="0" smtClean="0"/>
              <a:t>    </a:t>
            </a:r>
            <a:r>
              <a:rPr lang="cs-CZ" dirty="0" smtClean="0"/>
              <a:t>                         kopule</a:t>
            </a:r>
          </a:p>
          <a:p>
            <a:pPr marL="0" indent="0">
              <a:buNone/>
            </a:pPr>
            <a:r>
              <a:rPr lang="en-US" dirty="0" smtClean="0"/>
              <a:t>   </a:t>
            </a:r>
            <a:r>
              <a:rPr lang="cs-CZ" dirty="0" smtClean="0"/>
              <a:t>                          sloupy</a:t>
            </a:r>
          </a:p>
          <a:p>
            <a:pPr marL="0" indent="0">
              <a:buNone/>
            </a:pPr>
            <a:r>
              <a:rPr lang="en-US" dirty="0" smtClean="0"/>
              <a:t>   </a:t>
            </a:r>
            <a:r>
              <a:rPr lang="cs-CZ" dirty="0" smtClean="0"/>
              <a:t>                          oblouky - podkovovitý - </a:t>
            </a:r>
            <a:r>
              <a:rPr lang="el-GR" dirty="0" smtClean="0"/>
              <a:t>Ω</a:t>
            </a:r>
            <a:endParaRPr lang="cs-CZ" dirty="0" smtClean="0"/>
          </a:p>
          <a:p>
            <a:pPr marL="0" indent="0">
              <a:buNone/>
            </a:pPr>
            <a:r>
              <a:rPr lang="en-US" dirty="0" smtClean="0"/>
              <a:t>   </a:t>
            </a:r>
            <a:r>
              <a:rPr lang="cs-CZ" dirty="0" smtClean="0"/>
              <a:t>                                           kýlový - oslí hřbet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2996952"/>
            <a:ext cx="4572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0319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81534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260648"/>
            <a:ext cx="8082480" cy="5835352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                            </a:t>
            </a:r>
            <a:r>
              <a:rPr lang="en-US" dirty="0" err="1" smtClean="0"/>
              <a:t>arabesk</a:t>
            </a:r>
            <a:r>
              <a:rPr lang="cs-CZ" dirty="0" smtClean="0"/>
              <a:t>y – jemné, geometrické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vzory (Korán zakazuje zobrazovat figury)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5816" y="1772816"/>
            <a:ext cx="3899934" cy="4876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57280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Mešita Skalní chrám v Jeruzalémě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46200" y="1903412"/>
            <a:ext cx="5689600" cy="4267200"/>
          </a:xfrm>
        </p:spPr>
      </p:pic>
    </p:spTree>
    <p:extLst>
      <p:ext uri="{BB962C8B-B14F-4D97-AF65-F5344CB8AC3E}">
        <p14:creationId xmlns:p14="http://schemas.microsoft.com/office/powerpoint/2010/main" xmlns="" val="2086493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Mešita v Córdobě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1050" y="1741487"/>
            <a:ext cx="6819900" cy="4591050"/>
          </a:xfrm>
        </p:spPr>
      </p:pic>
    </p:spTree>
    <p:extLst>
      <p:ext uri="{BB962C8B-B14F-4D97-AF65-F5344CB8AC3E}">
        <p14:creationId xmlns:p14="http://schemas.microsoft.com/office/powerpoint/2010/main" xmlns="" val="58373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Palác Alhambra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7594" y="1964499"/>
            <a:ext cx="2790310" cy="372041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2132856"/>
            <a:ext cx="2978626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16758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upload.wikimedia.org/wikipedia/commons/f/f8/Kaaba2.JPG</a:t>
            </a:r>
            <a:endParaRPr lang="en-US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upload.wikimedia.org/wikipedia/commons/2/22/Al_Azhar1.jpg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upload.wikimedia.org/wikipedia/commons/5/51/Wazir_khan_mosque%2C_tile_art1.jpg</a:t>
            </a:r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upload.wikimedia.org/wikipedia/commons/7/71/Temple_mount.JPG</a:t>
            </a:r>
            <a:endParaRPr lang="cs-CZ" dirty="0" smtClean="0"/>
          </a:p>
          <a:p>
            <a:r>
              <a:rPr lang="cs-CZ" dirty="0">
                <a:hlinkClick r:id="rId6" action="ppaction://hlinkpres?slideindex=1&amp;slidetitle="/>
              </a:rPr>
              <a:t>http://upload.wikimedia.org/wikipedia/commons/c/ce/Mosque_of_Cordoba_Spain.jpg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upload.wikimedia.org/wikipedia/commons/c/c2/Patio_de_los_Arrayanes.jpg</a:t>
            </a:r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upload.wikimedia.org/wikipedia/commons/c/cb/AlhambraLionsFountain1Small.jpg</a:t>
            </a:r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8685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218</TotalTime>
  <Words>495</Words>
  <Application>Microsoft Office PowerPoint</Application>
  <PresentationFormat>Předvádění na obrazovce (4:3)</PresentationFormat>
  <Paragraphs>98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Snímek 1</vt:lpstr>
      <vt:lpstr>Anotace</vt:lpstr>
      <vt:lpstr>Zkus spojit, co k sobě patří.</vt:lpstr>
      <vt:lpstr>Jak to mělo být?</vt:lpstr>
      <vt:lpstr>Něco navíc o Mohammedovi</vt:lpstr>
      <vt:lpstr>Pojmy, které s arabským světem souvisejí.</vt:lpstr>
      <vt:lpstr>Arabská šikovnost</vt:lpstr>
      <vt:lpstr>Snímek 8</vt:lpstr>
      <vt:lpstr>Snímek 9</vt:lpstr>
      <vt:lpstr> </vt:lpstr>
      <vt:lpstr>Snímek 11</vt:lpstr>
      <vt:lpstr>Mešita Skalní chrám v Jeruzalémě</vt:lpstr>
      <vt:lpstr>Mešita v Córdobě</vt:lpstr>
      <vt:lpstr>Palác Alhambra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77</cp:revision>
  <dcterms:created xsi:type="dcterms:W3CDTF">2012-03-17T07:31:03Z</dcterms:created>
  <dcterms:modified xsi:type="dcterms:W3CDTF">2013-06-19T19:57:54Z</dcterms:modified>
</cp:coreProperties>
</file>