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6" r:id="rId2"/>
    <p:sldId id="267" r:id="rId3"/>
    <p:sldId id="268" r:id="rId4"/>
    <p:sldId id="269" r:id="rId5"/>
    <p:sldId id="270" r:id="rId6"/>
    <p:sldId id="271" r:id="rId7"/>
    <p:sldId id="272" r:id="rId8"/>
    <p:sldId id="274" r:id="rId9"/>
    <p:sldId id="275" r:id="rId10"/>
    <p:sldId id="27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A07D2A02-ACDE-4228-A804-DC0B8DECA350}">
          <p14:sldIdLst>
            <p14:sldId id="266"/>
            <p14:sldId id="267"/>
            <p14:sldId id="268"/>
            <p14:sldId id="269"/>
            <p14:sldId id="270"/>
            <p14:sldId id="271"/>
            <p14:sldId id="272"/>
          </p14:sldIdLst>
        </p14:section>
        <p14:section name="Oddíl bez názvu" id="{D1F55837-E2AF-4812-9834-DE722D52A5CE}">
          <p14:sldIdLst>
            <p14:sldId id="274"/>
            <p14:sldId id="275"/>
            <p14:sldId id="27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4211D1-9EB6-45B3-B9A2-7D738D591ABF}" type="datetimeFigureOut">
              <a:rPr lang="cs-CZ" smtClean="0"/>
              <a:t>19. 6. 2013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F9F9FC-E572-46B8-9171-63F0465171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104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t>19. 6. 2013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B95A0F6-EB24-43A0-821C-30D3647E120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t>19. 6. 2013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CB95A0F6-EB24-43A0-821C-30D3647E120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t>19. 6. 2013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B95A0F6-EB24-43A0-821C-30D3647E120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D2F6D659-FFA7-4AD6-A845-2748D70C07EA}" type="datetimeFigureOut">
              <a:rPr lang="cs-CZ" smtClean="0"/>
              <a:t>19. 6. 2013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t>19. 6. 2013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CB95A0F6-EB24-43A0-821C-30D3647E1208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t>19. 6. 2013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CB95A0F6-EB24-43A0-821C-30D3647E12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t>19. 6. 2013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B95A0F6-EB24-43A0-821C-30D3647E12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B95A0F6-EB24-43A0-821C-30D3647E1208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t>19. 6. 2013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CB95A0F6-EB24-43A0-821C-30D3647E120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D2F6D659-FFA7-4AD6-A845-2748D70C07EA}" type="datetimeFigureOut">
              <a:rPr lang="cs-CZ" smtClean="0"/>
              <a:t>19. 6. 2013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t>19. 6. 2013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CB95A0F6-EB24-43A0-821C-30D3647E120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t>19. 6. 2013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D2F6D659-FFA7-4AD6-A845-2748D70C07EA}" type="datetimeFigureOut">
              <a:rPr lang="cs-CZ" smtClean="0"/>
              <a:t>19. 6. 2013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B95A0F6-EB24-43A0-821C-30D3647E1208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Vala%C5%A1sk%C3%A9_muzeum_v_p%C5%99%C3%ADrod%C4%9B" TargetMode="External"/><Relationship Id="rId2" Type="http://schemas.openxmlformats.org/officeDocument/2006/relationships/hyperlink" Target="http://upload.wikimedia.org/wikipedia/commons/1/19/Areal_muzea_v_prirode_pohansko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8734748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Hana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Műllerová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</a:t>
                      </a:r>
                      <a:r>
                        <a:rPr lang="cs-CZ" dirty="0" smtClean="0"/>
                        <a:t>VY_32_INOVACE_5A_11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Slované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78928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Prezentace slouží k upevňování učiva o Slovanech.</a:t>
            </a:r>
          </a:p>
          <a:p>
            <a:r>
              <a:rPr lang="cs-CZ" dirty="0" smtClean="0"/>
              <a:t>Žáci pracují s textem (pověst) a s obrázkem.</a:t>
            </a:r>
          </a:p>
          <a:p>
            <a:r>
              <a:rPr lang="cs-CZ" dirty="0" smtClean="0"/>
              <a:t>Procvičování  jako příprava na opakování.</a:t>
            </a:r>
          </a:p>
          <a:p>
            <a:r>
              <a:rPr lang="cs-CZ" dirty="0"/>
              <a:t>Autorem materiálu a všech jeho částí, není-li uvedeno jinak, je Mgr. Hana </a:t>
            </a:r>
            <a:r>
              <a:rPr lang="cs-CZ" dirty="0" err="1" smtClean="0"/>
              <a:t>Műllerová</a:t>
            </a:r>
            <a:r>
              <a:rPr lang="cs-CZ" dirty="0" smtClean="0"/>
              <a:t>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02683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Slovan = Sláv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Kde byla pravlast Slovanů?</a:t>
            </a:r>
          </a:p>
          <a:p>
            <a:r>
              <a:rPr lang="cs-CZ" dirty="0" smtClean="0"/>
              <a:t>Zkus ji vymezit na mapě.</a:t>
            </a:r>
          </a:p>
          <a:p>
            <a:r>
              <a:rPr lang="cs-CZ" dirty="0" smtClean="0"/>
              <a:t>Proč Slované toto území opustili?</a:t>
            </a:r>
          </a:p>
          <a:p>
            <a:r>
              <a:rPr lang="cs-CZ" dirty="0" smtClean="0"/>
              <a:t>Na jaké skupiny se rozdělili?</a:t>
            </a:r>
          </a:p>
          <a:p>
            <a:r>
              <a:rPr lang="cs-CZ" dirty="0" smtClean="0"/>
              <a:t>Vzpomeň si na zástupce (národy).</a:t>
            </a:r>
          </a:p>
          <a:p>
            <a:r>
              <a:rPr lang="cs-CZ" dirty="0" smtClean="0"/>
              <a:t>Kdy přišli Češi do české kotliny?</a:t>
            </a:r>
          </a:p>
          <a:p>
            <a:r>
              <a:rPr lang="cs-CZ" dirty="0" smtClean="0"/>
              <a:t>Čím se živili?</a:t>
            </a:r>
          </a:p>
          <a:p>
            <a:r>
              <a:rPr lang="cs-CZ" dirty="0" smtClean="0"/>
              <a:t>Jaká obydlí jsi poznal?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18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Polozemnice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</p:spTree>
    <p:extLst>
      <p:ext uri="{BB962C8B-B14F-4D97-AF65-F5344CB8AC3E}">
        <p14:creationId xmlns:p14="http://schemas.microsoft.com/office/powerpoint/2010/main" val="13328862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Přečti a zkus odpovědět na otázky.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Slovanská chata byla postavena ze dřeva spojovaného bez hřebů, pouze roubením nebo dřevěnými klíny. Stěny byly z tenkých kůlů proplétaných  proutím, střechu kryl rákos a podlahu tvořila udusaná hlína.</a:t>
            </a:r>
          </a:p>
          <a:p>
            <a:r>
              <a:rPr lang="cs-CZ" dirty="0" smtClean="0"/>
              <a:t>Některé trámy nosné konstrukce se svazovaly houžvemi.</a:t>
            </a:r>
          </a:p>
          <a:p>
            <a:r>
              <a:rPr lang="cs-CZ" dirty="0" smtClean="0"/>
              <a:t>Houžev vyrobíme tak, že mladý smrček namočíme  do vody, pak ho rozklepeme na vlákna, stočíme       do provazců a za mokra svážeme.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11485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?????????????????????????????????????????????????</a:t>
            </a:r>
          </a:p>
          <a:p>
            <a:endParaRPr lang="cs-CZ" dirty="0"/>
          </a:p>
          <a:p>
            <a:r>
              <a:rPr lang="cs-CZ" dirty="0" smtClean="0"/>
              <a:t>Jsi </a:t>
            </a:r>
            <a:r>
              <a:rPr lang="cs-CZ" dirty="0" smtClean="0"/>
              <a:t>Slovan, jak </a:t>
            </a:r>
            <a:r>
              <a:rPr lang="cs-CZ" dirty="0" smtClean="0"/>
              <a:t>si poradíš se spárami a skulinami ve svém obydlí?</a:t>
            </a:r>
          </a:p>
          <a:p>
            <a:r>
              <a:rPr lang="cs-CZ" dirty="0" smtClean="0"/>
              <a:t>Proč si svoje bydlení zahloubíš do země?</a:t>
            </a:r>
          </a:p>
          <a:p>
            <a:r>
              <a:rPr lang="cs-CZ" dirty="0" smtClean="0"/>
              <a:t>Proč budeš svazovat trámy právě mokrými houžvemi?</a:t>
            </a:r>
          </a:p>
          <a:p>
            <a:r>
              <a:rPr lang="cs-CZ" dirty="0" smtClean="0"/>
              <a:t>Jsi archeolog. Co můžeš  najít na místě, kde kdysi stálo slovanské sídliště?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30956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O Přemyslovi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…..i spatřili opodál muže vysoké postavy, </a:t>
            </a:r>
            <a:r>
              <a:rPr lang="cs-CZ" dirty="0" err="1" smtClean="0"/>
              <a:t>an</a:t>
            </a:r>
            <a:r>
              <a:rPr lang="cs-CZ" dirty="0" smtClean="0"/>
              <a:t> v lýčených střevících za rádlem kráčel a pobízel prutem spřežení strakatých volů, za rohy do jařma zapražených.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…..Přemysl vzav pak svou mošnu, pecen chleba a sýr    z ní vytáhl a na blyštivou  železnou radlici, na slunci svítící, to vše položil.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01752" y="188640"/>
            <a:ext cx="8534400" cy="93610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O způsobu života Slovanů vypovídají nejen vykopávky a nálezy, ale i pověsti.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916770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???????????????????????????????????????????????</a:t>
            </a:r>
          </a:p>
          <a:p>
            <a:endParaRPr lang="cs-CZ" dirty="0"/>
          </a:p>
          <a:p>
            <a:r>
              <a:rPr lang="cs-CZ" dirty="0" smtClean="0"/>
              <a:t>Jaké nářadí užívali k orbě?</a:t>
            </a:r>
          </a:p>
          <a:p>
            <a:r>
              <a:rPr lang="cs-CZ" dirty="0" smtClean="0"/>
              <a:t>Jak byla zvířata zapřažena?</a:t>
            </a:r>
          </a:p>
          <a:p>
            <a:r>
              <a:rPr lang="cs-CZ" dirty="0" smtClean="0"/>
              <a:t>Z čeho byla vyrobena radlice?</a:t>
            </a:r>
          </a:p>
          <a:p>
            <a:r>
              <a:rPr lang="cs-CZ" dirty="0" smtClean="0"/>
              <a:t>Jaký materiál používali na výrobu obuvi?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80887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  doma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Zkus zjistit,  jaký  význam mají tato stará, neužívaná, slovanská slova :</a:t>
            </a:r>
          </a:p>
          <a:p>
            <a:endParaRPr lang="cs-CZ" dirty="0"/>
          </a:p>
          <a:p>
            <a:r>
              <a:rPr lang="cs-CZ" dirty="0" smtClean="0"/>
              <a:t>BRAH</a:t>
            </a:r>
          </a:p>
          <a:p>
            <a:r>
              <a:rPr lang="cs-CZ" dirty="0" smtClean="0"/>
              <a:t>PRAŽMO</a:t>
            </a:r>
          </a:p>
          <a:p>
            <a:r>
              <a:rPr lang="cs-CZ" dirty="0" smtClean="0"/>
              <a:t>BRŤ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Hodně štěstí.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060848"/>
            <a:ext cx="4499992" cy="4069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1481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Obrázky [online]. [cit. 2013-04-08]. </a:t>
            </a:r>
            <a:r>
              <a:rPr lang="cs-CZ"/>
              <a:t>Dostupné z:</a:t>
            </a:r>
          </a:p>
          <a:p>
            <a:r>
              <a:rPr lang="cs-CZ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upload.wikimedia.org/wikipedia/commons/1/19/Areal_muzea_v_prirode_pohansko.jpg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cs.wikipedia.org/wiki/Vala%C5%A1sk%C3%A9_muzeum_v_p%C5%99%C3%ADrod%C4%9B</a:t>
            </a:r>
            <a:endParaRPr lang="cs-CZ" dirty="0" smtClean="0"/>
          </a:p>
          <a:p>
            <a:r>
              <a:rPr lang="cs-CZ" dirty="0"/>
              <a:t>BAUER, Ivan. </a:t>
            </a:r>
            <a:r>
              <a:rPr lang="cs-CZ" i="1" dirty="0"/>
              <a:t>Středověk</a:t>
            </a:r>
            <a:r>
              <a:rPr lang="cs-CZ" dirty="0"/>
              <a:t>: </a:t>
            </a:r>
            <a:r>
              <a:rPr lang="cs-CZ" i="1" dirty="0"/>
              <a:t>pracovní sešit z dějepisu</a:t>
            </a:r>
            <a:r>
              <a:rPr lang="cs-CZ" dirty="0"/>
              <a:t>. 1. vyd. Havlíčkův Brod: Tobiáš, 1993, 64 s. ISBN </a:t>
            </a:r>
            <a:r>
              <a:rPr lang="cs-CZ" dirty="0" smtClean="0"/>
              <a:t>80-901-2329-5</a:t>
            </a:r>
          </a:p>
          <a:p>
            <a:r>
              <a:rPr lang="cs-CZ" dirty="0" smtClean="0"/>
              <a:t>Vlastní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76870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226</TotalTime>
  <Words>376</Words>
  <Application>Microsoft Office PowerPoint</Application>
  <PresentationFormat>Předvádění na obrazovce (4:3)</PresentationFormat>
  <Paragraphs>59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Administrativní</vt:lpstr>
      <vt:lpstr>Prezentace aplikace PowerPoint</vt:lpstr>
      <vt:lpstr>Anotace</vt:lpstr>
      <vt:lpstr>Slovan = Sláv</vt:lpstr>
      <vt:lpstr>Polozemnice</vt:lpstr>
      <vt:lpstr>Přečti a zkus odpovědět na otázky.</vt:lpstr>
      <vt:lpstr>Prezentace aplikace PowerPoint</vt:lpstr>
      <vt:lpstr>O způsobu života Slovanů vypovídají nejen vykopávky a nálezy, ale i pověsti.</vt:lpstr>
      <vt:lpstr>Prezentace aplikace PowerPoint</vt:lpstr>
      <vt:lpstr>Pro  doma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</dc:creator>
  <cp:lastModifiedBy>root</cp:lastModifiedBy>
  <cp:revision>43</cp:revision>
  <dcterms:created xsi:type="dcterms:W3CDTF">2012-03-17T07:31:03Z</dcterms:created>
  <dcterms:modified xsi:type="dcterms:W3CDTF">2013-06-19T07:16:39Z</dcterms:modified>
</cp:coreProperties>
</file>