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900" baseline="0" dirty="0" smtClean="0"/>
            <a:t>VY_32_INOVACE_02 4Š Slova spisovná a nespisovná</a:t>
          </a:r>
          <a:endParaRPr lang="cs-CZ" sz="19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Jazyk a </a:t>
          </a:r>
          <a:r>
            <a:rPr lang="cs-CZ" sz="2000" smtClean="0"/>
            <a:t>jazyková komunikace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B337D1B-C3FD-4CD8-A6CA-22988A78CD28}" type="presOf" srcId="{D1B46980-6531-4606-95E6-44980827E919}" destId="{6140AFEC-043D-4C43-A2F9-D0F5331DF3A3}" srcOrd="0" destOrd="0" presId="urn:microsoft.com/office/officeart/2005/8/layout/target3"/>
    <dgm:cxn modelId="{BC74344D-1A8F-420A-B7E6-53442373395A}" type="presOf" srcId="{4C35D32F-0EAB-4CD7-82EE-45574DC2A586}" destId="{8BEBB6EC-1DAA-4CAC-8A25-BC0FCBD5DBD5}" srcOrd="0" destOrd="0" presId="urn:microsoft.com/office/officeart/2005/8/layout/target3"/>
    <dgm:cxn modelId="{C683C9C0-0043-4260-840C-4B447037087D}" type="presOf" srcId="{D1D4F407-5343-4D3F-B5B9-D407B03CAEB4}" destId="{AED2198E-93D5-4001-81B4-73124B309672}" srcOrd="1" destOrd="0" presId="urn:microsoft.com/office/officeart/2005/8/layout/target3"/>
    <dgm:cxn modelId="{30FC09A6-8F7A-4E0D-9231-65C8FC6C65A4}" type="presOf" srcId="{D8197B8C-B260-4A16-BDF4-0947B075E274}" destId="{5A5FFA88-C948-4069-8E93-59FA12366E83}" srcOrd="1" destOrd="0" presId="urn:microsoft.com/office/officeart/2005/8/layout/target3"/>
    <dgm:cxn modelId="{4488BFA1-D576-43FA-B2D9-7CD4D1F933F0}" type="presOf" srcId="{D1B46980-6531-4606-95E6-44980827E919}" destId="{2BE915AB-18AA-4053-B92C-3BFC9ED204BB}" srcOrd="1" destOrd="0" presId="urn:microsoft.com/office/officeart/2005/8/layout/target3"/>
    <dgm:cxn modelId="{E311DB19-6E4F-4EA4-8D67-B3C80763416F}" type="presOf" srcId="{4C35D32F-0EAB-4CD7-82EE-45574DC2A586}" destId="{890E4F0B-2866-4A3F-A3C7-2A14B1797930}" srcOrd="1" destOrd="0" presId="urn:microsoft.com/office/officeart/2005/8/layout/target3"/>
    <dgm:cxn modelId="{4212B5BC-46AA-4FFB-916D-481E8E7F2D6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757B81-6E13-483C-8B70-E10141B1662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C94A11-C9C0-4DAB-97DE-4903385D22A2}" type="presOf" srcId="{D1D4F407-5343-4D3F-B5B9-D407B03CAEB4}" destId="{D005CE8C-CC26-4C3E-AC11-E15060ECD759}" srcOrd="0" destOrd="0" presId="urn:microsoft.com/office/officeart/2005/8/layout/target3"/>
    <dgm:cxn modelId="{EE07CBEE-E018-4F83-9072-760059EFCC59}" type="presOf" srcId="{B651F6E3-6281-48DB-9319-2AEAFDAE7572}" destId="{6BB5E863-4638-4E1D-BFDE-399D028AC4ED}" srcOrd="1" destOrd="0" presId="urn:microsoft.com/office/officeart/2005/8/layout/target3"/>
    <dgm:cxn modelId="{16FE021F-8464-4EF9-BBE1-2F8319E5C97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442ABF-4051-48C4-BF02-4ADF37002DB5}" type="presParOf" srcId="{333A1088-737F-45CB-B68E-254E46348037}" destId="{F5ABB229-8D3B-4694-996A-96F23CF14429}" srcOrd="0" destOrd="0" presId="urn:microsoft.com/office/officeart/2005/8/layout/target3"/>
    <dgm:cxn modelId="{E480FF16-068D-437A-B236-ED2D0B1F1A79}" type="presParOf" srcId="{333A1088-737F-45CB-B68E-254E46348037}" destId="{F41139FD-01EE-4571-8B17-4FB00FC51163}" srcOrd="1" destOrd="0" presId="urn:microsoft.com/office/officeart/2005/8/layout/target3"/>
    <dgm:cxn modelId="{3D20C717-86DA-4A1F-985F-00EF96189ADB}" type="presParOf" srcId="{333A1088-737F-45CB-B68E-254E46348037}" destId="{D005CE8C-CC26-4C3E-AC11-E15060ECD759}" srcOrd="2" destOrd="0" presId="urn:microsoft.com/office/officeart/2005/8/layout/target3"/>
    <dgm:cxn modelId="{1C35E7F0-FA0F-42CB-AF4A-D8EE415A4943}" type="presParOf" srcId="{333A1088-737F-45CB-B68E-254E46348037}" destId="{2C702D82-9B77-49B7-9568-BB8EB47C3372}" srcOrd="3" destOrd="0" presId="urn:microsoft.com/office/officeart/2005/8/layout/target3"/>
    <dgm:cxn modelId="{E6A3F060-29F8-4930-A358-CC99AD7585DD}" type="presParOf" srcId="{333A1088-737F-45CB-B68E-254E46348037}" destId="{A52A0455-90FF-4808-ABD0-F02540D31D5A}" srcOrd="4" destOrd="0" presId="urn:microsoft.com/office/officeart/2005/8/layout/target3"/>
    <dgm:cxn modelId="{7C16651C-E2D4-4C56-944A-54F8CDF6EFF9}" type="presParOf" srcId="{333A1088-737F-45CB-B68E-254E46348037}" destId="{6140AFEC-043D-4C43-A2F9-D0F5331DF3A3}" srcOrd="5" destOrd="0" presId="urn:microsoft.com/office/officeart/2005/8/layout/target3"/>
    <dgm:cxn modelId="{5D2BA9C7-920C-457B-AE28-CBD10AFA8680}" type="presParOf" srcId="{333A1088-737F-45CB-B68E-254E46348037}" destId="{9358AC05-5D7D-4327-9F80-1AD486AEA664}" srcOrd="6" destOrd="0" presId="urn:microsoft.com/office/officeart/2005/8/layout/target3"/>
    <dgm:cxn modelId="{537DFB78-FA19-48C4-96E4-1639E07B16E5}" type="presParOf" srcId="{333A1088-737F-45CB-B68E-254E46348037}" destId="{313FC574-E1CD-4FB4-B054-0B805CE0447D}" srcOrd="7" destOrd="0" presId="urn:microsoft.com/office/officeart/2005/8/layout/target3"/>
    <dgm:cxn modelId="{2C7DBE09-6D73-4D9C-BBAD-83D10E765847}" type="presParOf" srcId="{333A1088-737F-45CB-B68E-254E46348037}" destId="{619D679B-A015-4ECF-8348-D1034C574F40}" srcOrd="8" destOrd="0" presId="urn:microsoft.com/office/officeart/2005/8/layout/target3"/>
    <dgm:cxn modelId="{FCC23192-875B-4809-8BB1-B7B81A398C7D}" type="presParOf" srcId="{333A1088-737F-45CB-B68E-254E46348037}" destId="{322283A8-4A27-4CDA-BAE3-F381106A9174}" srcOrd="9" destOrd="0" presId="urn:microsoft.com/office/officeart/2005/8/layout/target3"/>
    <dgm:cxn modelId="{4DB7DEA3-56CC-49C9-85C2-A639D72DD238}" type="presParOf" srcId="{333A1088-737F-45CB-B68E-254E46348037}" destId="{FFC9F71D-1B4F-4AD9-A4A6-86ADEFC8AF5C}" srcOrd="10" destOrd="0" presId="urn:microsoft.com/office/officeart/2005/8/layout/target3"/>
    <dgm:cxn modelId="{7C9ACD2A-A9DD-4580-85E7-388ED42925F1}" type="presParOf" srcId="{333A1088-737F-45CB-B68E-254E46348037}" destId="{25B08C86-7E15-44DC-BE7F-FFB55DD49D12}" srcOrd="11" destOrd="0" presId="urn:microsoft.com/office/officeart/2005/8/layout/target3"/>
    <dgm:cxn modelId="{F0B6E909-FFAA-437F-BAC7-90FC238C5436}" type="presParOf" srcId="{333A1088-737F-45CB-B68E-254E46348037}" destId="{76644BE8-9D7C-4C09-B250-3D10AF48CBB7}" srcOrd="12" destOrd="0" presId="urn:microsoft.com/office/officeart/2005/8/layout/target3"/>
    <dgm:cxn modelId="{A936D8F2-A004-4675-AA0F-AA422A116EE9}" type="presParOf" srcId="{333A1088-737F-45CB-B68E-254E46348037}" destId="{EE85B701-7295-41C0-BA7A-34D3756A2AE6}" srcOrd="13" destOrd="0" presId="urn:microsoft.com/office/officeart/2005/8/layout/target3"/>
    <dgm:cxn modelId="{12B1ED7E-4B82-4154-99B1-600895910150}" type="presParOf" srcId="{333A1088-737F-45CB-B68E-254E46348037}" destId="{8BEBB6EC-1DAA-4CAC-8A25-BC0FCBD5DBD5}" srcOrd="14" destOrd="0" presId="urn:microsoft.com/office/officeart/2005/8/layout/target3"/>
    <dgm:cxn modelId="{14B90F33-9811-4D6A-A616-94CB77B00648}" type="presParOf" srcId="{333A1088-737F-45CB-B68E-254E46348037}" destId="{AED2198E-93D5-4001-81B4-73124B309672}" srcOrd="15" destOrd="0" presId="urn:microsoft.com/office/officeart/2005/8/layout/target3"/>
    <dgm:cxn modelId="{9B9212DC-0F80-496E-9427-56B0E2BCFCA0}" type="presParOf" srcId="{333A1088-737F-45CB-B68E-254E46348037}" destId="{2BE915AB-18AA-4053-B92C-3BFC9ED204BB}" srcOrd="16" destOrd="0" presId="urn:microsoft.com/office/officeart/2005/8/layout/target3"/>
    <dgm:cxn modelId="{FAF060E0-FE33-4E6F-B44C-C6942179F6E2}" type="presParOf" srcId="{333A1088-737F-45CB-B68E-254E46348037}" destId="{6BB5E863-4638-4E1D-BFDE-399D028AC4ED}" srcOrd="17" destOrd="0" presId="urn:microsoft.com/office/officeart/2005/8/layout/target3"/>
    <dgm:cxn modelId="{907DF386-2F65-4760-AB6A-4158E44F6DBB}" type="presParOf" srcId="{333A1088-737F-45CB-B68E-254E46348037}" destId="{5A5FFA88-C948-4069-8E93-59FA12366E83}" srcOrd="18" destOrd="0" presId="urn:microsoft.com/office/officeart/2005/8/layout/target3"/>
    <dgm:cxn modelId="{953A7E7B-7E5A-4384-9D97-3E9B1023603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</a:t>
          </a:r>
          <a:r>
            <a:rPr lang="cs-CZ" sz="1800" kern="1200" dirty="0" smtClean="0"/>
            <a:t>Zvole, okr. Praha -západ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900" kern="1200" baseline="0" dirty="0" smtClean="0"/>
            <a:t>VY_32_INOVACE_02 4Š Slova spisovná a nespisovná</a:t>
          </a:r>
          <a:endParaRPr lang="cs-CZ" sz="19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Jazyk a </a:t>
          </a:r>
          <a:r>
            <a:rPr lang="cs-CZ" sz="2000" kern="1200" smtClean="0"/>
            <a:t>jazyková komunikace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4081430-63A4-4B79-A74C-BA4F401E5273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A3F474E-E7AB-4BF7-966B-9A47EF299B2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38282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633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1331640" y="0"/>
            <a:ext cx="6552728" cy="65527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08920"/>
            <a:ext cx="7772400" cy="197510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Britannic Bold" pitchFamily="34" charset="0"/>
              </a:rPr>
              <a:t>Slova</a:t>
            </a:r>
            <a:br>
              <a:rPr lang="cs-CZ" b="1" dirty="0" smtClean="0">
                <a:latin typeface="Britannic Bold" pitchFamily="34" charset="0"/>
              </a:rPr>
            </a:br>
            <a:r>
              <a:rPr lang="cs-CZ" b="1" dirty="0" smtClean="0">
                <a:latin typeface="Britannic Bold" pitchFamily="34" charset="0"/>
              </a:rPr>
              <a:t/>
            </a:r>
            <a:br>
              <a:rPr lang="cs-CZ" b="1" dirty="0" smtClean="0">
                <a:latin typeface="Britannic Bold" pitchFamily="34" charset="0"/>
              </a:rPr>
            </a:br>
            <a:r>
              <a:rPr lang="cs-CZ" b="1" dirty="0" smtClean="0">
                <a:latin typeface="Britannic Bold" pitchFamily="34" charset="0"/>
              </a:rPr>
              <a:t> spisovná a nespisovná</a:t>
            </a:r>
            <a:endParaRPr lang="cs-CZ" b="1" dirty="0">
              <a:latin typeface="Britannic Bold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Žáci vyhledají nespisovná slova a vyhodí je pomocí šipky (nebo je celá přenesou pomocí pera) do odpadkového koše.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51520" y="1916832"/>
            <a:ext cx="504056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8028384" y="3717032"/>
            <a:ext cx="504056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6084168" y="1988840"/>
            <a:ext cx="2808312" cy="45365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3" name="Skupina 42"/>
          <p:cNvGrpSpPr/>
          <p:nvPr/>
        </p:nvGrpSpPr>
        <p:grpSpPr>
          <a:xfrm>
            <a:off x="323528" y="692696"/>
            <a:ext cx="1512168" cy="1368152"/>
            <a:chOff x="323528" y="692696"/>
            <a:chExt cx="1512168" cy="1368152"/>
          </a:xfrm>
        </p:grpSpPr>
        <p:sp>
          <p:nvSpPr>
            <p:cNvPr id="4" name="Veselý obličej 3"/>
            <p:cNvSpPr/>
            <p:nvPr/>
          </p:nvSpPr>
          <p:spPr>
            <a:xfrm>
              <a:off x="323528" y="692696"/>
              <a:ext cx="1368152" cy="1368152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67544" y="1196752"/>
              <a:ext cx="13681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prachy</a:t>
              </a:r>
              <a:endParaRPr lang="cs-CZ" sz="24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11560" y="2348880"/>
            <a:ext cx="1008112" cy="1008112"/>
            <a:chOff x="827584" y="2420888"/>
            <a:chExt cx="1008112" cy="1008112"/>
          </a:xfrm>
        </p:grpSpPr>
        <p:sp>
          <p:nvSpPr>
            <p:cNvPr id="10" name="Veselý obličej 9"/>
            <p:cNvSpPr/>
            <p:nvPr/>
          </p:nvSpPr>
          <p:spPr>
            <a:xfrm>
              <a:off x="827584" y="2420888"/>
              <a:ext cx="1008112" cy="1008112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043608" y="2708920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pes</a:t>
              </a:r>
              <a:endParaRPr lang="cs-CZ" sz="24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555776" y="2060848"/>
            <a:ext cx="936104" cy="864096"/>
            <a:chOff x="2555776" y="2060848"/>
            <a:chExt cx="936104" cy="864096"/>
          </a:xfrm>
        </p:grpSpPr>
        <p:sp>
          <p:nvSpPr>
            <p:cNvPr id="7" name="Veselý obličej 6"/>
            <p:cNvSpPr/>
            <p:nvPr/>
          </p:nvSpPr>
          <p:spPr>
            <a:xfrm>
              <a:off x="2555776" y="2060848"/>
              <a:ext cx="864096" cy="864096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627784" y="2276872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furt</a:t>
              </a:r>
              <a:endParaRPr lang="cs-CZ" sz="2400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275856" y="404664"/>
            <a:ext cx="1368152" cy="1152128"/>
            <a:chOff x="3275856" y="404664"/>
            <a:chExt cx="1368152" cy="1152128"/>
          </a:xfrm>
        </p:grpSpPr>
        <p:sp>
          <p:nvSpPr>
            <p:cNvPr id="5" name="Veselý obličej 4"/>
            <p:cNvSpPr/>
            <p:nvPr/>
          </p:nvSpPr>
          <p:spPr>
            <a:xfrm>
              <a:off x="3275856" y="404664"/>
              <a:ext cx="1152128" cy="1152128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419872" y="764704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kniha</a:t>
              </a:r>
              <a:endParaRPr lang="cs-CZ" sz="2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275856" y="3356992"/>
            <a:ext cx="1584176" cy="1584176"/>
            <a:chOff x="3275856" y="3356992"/>
            <a:chExt cx="1584176" cy="1584176"/>
          </a:xfrm>
        </p:grpSpPr>
        <p:sp>
          <p:nvSpPr>
            <p:cNvPr id="9" name="Veselý obličej 8"/>
            <p:cNvSpPr/>
            <p:nvPr/>
          </p:nvSpPr>
          <p:spPr>
            <a:xfrm>
              <a:off x="3275856" y="3356992"/>
              <a:ext cx="1584176" cy="1584176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47864" y="3861048"/>
              <a:ext cx="1512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vopisovat</a:t>
              </a:r>
              <a:endParaRPr lang="cs-CZ" sz="24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79512" y="5085184"/>
            <a:ext cx="1584176" cy="1368152"/>
            <a:chOff x="179512" y="5085184"/>
            <a:chExt cx="1584176" cy="1368152"/>
          </a:xfrm>
        </p:grpSpPr>
        <p:sp>
          <p:nvSpPr>
            <p:cNvPr id="19" name="Veselý obličej 18"/>
            <p:cNvSpPr/>
            <p:nvPr/>
          </p:nvSpPr>
          <p:spPr>
            <a:xfrm>
              <a:off x="179512" y="5085184"/>
              <a:ext cx="1368152" cy="1368152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23528" y="5661248"/>
              <a:ext cx="14401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nekecej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907704" y="476672"/>
            <a:ext cx="936104" cy="864096"/>
            <a:chOff x="1907704" y="476672"/>
            <a:chExt cx="936104" cy="864096"/>
          </a:xfrm>
        </p:grpSpPr>
        <p:sp>
          <p:nvSpPr>
            <p:cNvPr id="6" name="Veselý obličej 5"/>
            <p:cNvSpPr/>
            <p:nvPr/>
          </p:nvSpPr>
          <p:spPr>
            <a:xfrm>
              <a:off x="1907704" y="476672"/>
              <a:ext cx="864096" cy="864096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979712" y="692696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hluk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851920" y="2060848"/>
            <a:ext cx="1296144" cy="1080120"/>
            <a:chOff x="3707904" y="2060848"/>
            <a:chExt cx="1296144" cy="1080120"/>
          </a:xfrm>
        </p:grpSpPr>
        <p:sp>
          <p:nvSpPr>
            <p:cNvPr id="8" name="Veselý obličej 7"/>
            <p:cNvSpPr/>
            <p:nvPr/>
          </p:nvSpPr>
          <p:spPr>
            <a:xfrm>
              <a:off x="3707904" y="2060848"/>
              <a:ext cx="1080120" cy="108012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707904" y="2348880"/>
              <a:ext cx="12961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brácha</a:t>
              </a:r>
              <a:endParaRPr lang="cs-CZ" sz="24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436096" y="620688"/>
            <a:ext cx="1080120" cy="1080120"/>
            <a:chOff x="5436096" y="620688"/>
            <a:chExt cx="1080120" cy="1080120"/>
          </a:xfrm>
        </p:grpSpPr>
        <p:sp>
          <p:nvSpPr>
            <p:cNvPr id="22" name="Veselý obličej 21"/>
            <p:cNvSpPr/>
            <p:nvPr/>
          </p:nvSpPr>
          <p:spPr>
            <a:xfrm>
              <a:off x="5436096" y="620688"/>
              <a:ext cx="1080120" cy="108012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508104" y="980728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ksicht</a:t>
              </a:r>
              <a:endParaRPr lang="cs-CZ" sz="24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907704" y="3861048"/>
            <a:ext cx="1584176" cy="936104"/>
            <a:chOff x="1907704" y="3861048"/>
            <a:chExt cx="1584176" cy="936104"/>
          </a:xfrm>
        </p:grpSpPr>
        <p:sp>
          <p:nvSpPr>
            <p:cNvPr id="24" name="Veselý obličej 23"/>
            <p:cNvSpPr/>
            <p:nvPr/>
          </p:nvSpPr>
          <p:spPr>
            <a:xfrm>
              <a:off x="1907704" y="3861048"/>
              <a:ext cx="936104" cy="936104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907704" y="4149080"/>
              <a:ext cx="1584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kočka</a:t>
              </a:r>
              <a:endParaRPr lang="cs-CZ" sz="2400" b="1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6588224" y="3573016"/>
            <a:ext cx="20162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tříděný </a:t>
            </a:r>
            <a:r>
              <a:rPr lang="cs-CZ" sz="4000" b="1" dirty="0" err="1" smtClean="0"/>
              <a:t>vodpad</a:t>
            </a:r>
            <a:endParaRPr lang="cs-CZ" sz="4000" b="1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2483768" y="5085184"/>
            <a:ext cx="1152128" cy="1196752"/>
            <a:chOff x="2483768" y="5085184"/>
            <a:chExt cx="1152128" cy="1196752"/>
          </a:xfrm>
        </p:grpSpPr>
        <p:sp>
          <p:nvSpPr>
            <p:cNvPr id="27" name="Veselý obličej 26"/>
            <p:cNvSpPr/>
            <p:nvPr/>
          </p:nvSpPr>
          <p:spPr>
            <a:xfrm>
              <a:off x="2483768" y="5085184"/>
              <a:ext cx="1080120" cy="1196752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555776" y="5517232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brajgl</a:t>
              </a:r>
              <a:endParaRPr lang="cs-CZ" sz="24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23528" y="3767844"/>
            <a:ext cx="1296144" cy="1224136"/>
            <a:chOff x="7236296" y="476672"/>
            <a:chExt cx="1296144" cy="1224136"/>
          </a:xfrm>
        </p:grpSpPr>
        <p:sp>
          <p:nvSpPr>
            <p:cNvPr id="29" name="Veselý obličej 28"/>
            <p:cNvSpPr/>
            <p:nvPr/>
          </p:nvSpPr>
          <p:spPr>
            <a:xfrm>
              <a:off x="7236296" y="476672"/>
              <a:ext cx="1152128" cy="1224136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308304" y="90872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tetička</a:t>
              </a:r>
              <a:endParaRPr lang="cs-CZ" sz="2400" b="1" dirty="0"/>
            </a:p>
          </p:txBody>
        </p:sp>
      </p:grp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56</TotalTime>
  <Words>52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Metro</vt:lpstr>
      <vt:lpstr>Prezentace aplikace PowerPoint</vt:lpstr>
      <vt:lpstr>Slova   spisovná a nespisovná</vt:lpstr>
      <vt:lpstr>    Žáci vyhledají nespisovná slova a vyhodí je pomocí šipky (nebo je celá přenesou pomocí pera) do odpadkového koše.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  spisovná a nespisovná</dc:title>
  <dc:creator>máma</dc:creator>
  <cp:lastModifiedBy>Reditelna</cp:lastModifiedBy>
  <cp:revision>12</cp:revision>
  <dcterms:created xsi:type="dcterms:W3CDTF">2011-10-05T18:12:47Z</dcterms:created>
  <dcterms:modified xsi:type="dcterms:W3CDTF">2011-10-06T11:40:55Z</dcterms:modified>
</cp:coreProperties>
</file>