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5124A-2178-44EB-81F8-582EE1D10DE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64AD-3DF4-4544-9740-538DB137C0F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VY_32_INOVACE_05_08_bezpečnost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Rady pro nakupování potravin (výklad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8900" b="1" u="sng" dirty="0" smtClean="0">
                <a:solidFill>
                  <a:schemeClr val="accent1">
                    <a:lumMod val="50000"/>
                  </a:schemeClr>
                </a:solidFill>
              </a:rPr>
              <a:t>Vždy zkontrolujte </a:t>
            </a:r>
            <a:r>
              <a:rPr lang="cs-CZ" sz="8900" b="1" u="sng" dirty="0" smtClean="0">
                <a:solidFill>
                  <a:srgbClr val="FF0000"/>
                </a:solidFill>
              </a:rPr>
              <a:t>datum spotřeby </a:t>
            </a:r>
            <a:r>
              <a:rPr lang="cs-CZ" sz="8900" b="1" u="sng" dirty="0" smtClean="0">
                <a:solidFill>
                  <a:schemeClr val="accent1">
                    <a:lumMod val="50000"/>
                  </a:schemeClr>
                </a:solidFill>
              </a:rPr>
              <a:t>na obalu výrobku!</a:t>
            </a:r>
            <a:endParaRPr lang="cs-CZ" sz="89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8000" b="1" dirty="0" smtClean="0">
                <a:solidFill>
                  <a:schemeClr val="bg2">
                    <a:lumMod val="10000"/>
                  </a:schemeClr>
                </a:solidFill>
              </a:rPr>
              <a:t>Dejte si pozor na obchody </a:t>
            </a:r>
            <a:br>
              <a:rPr lang="cs-CZ" sz="80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8000" b="1" dirty="0" smtClean="0">
                <a:solidFill>
                  <a:srgbClr val="FF0000"/>
                </a:solidFill>
              </a:rPr>
              <a:t>s nedostatečnou hygienou!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9800" b="1" dirty="0" smtClean="0">
                <a:solidFill>
                  <a:schemeClr val="accent4">
                    <a:lumMod val="50000"/>
                  </a:schemeClr>
                </a:solidFill>
              </a:rPr>
              <a:t>Nekupujte zboží </a:t>
            </a:r>
            <a:r>
              <a:rPr lang="cs-CZ" sz="9800" b="1" u="sng" dirty="0" smtClean="0">
                <a:solidFill>
                  <a:schemeClr val="accent4">
                    <a:lumMod val="50000"/>
                  </a:schemeClr>
                </a:solidFill>
              </a:rPr>
              <a:t>s poškozeným obalem</a:t>
            </a:r>
            <a:r>
              <a:rPr lang="cs-CZ" sz="9800" b="1" dirty="0" smtClean="0">
                <a:solidFill>
                  <a:schemeClr val="accent4">
                    <a:lumMod val="50000"/>
                  </a:schemeClr>
                </a:solidFill>
              </a:rPr>
              <a:t>!</a:t>
            </a:r>
            <a:endParaRPr lang="cs-CZ" sz="98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000" b="1" dirty="0" smtClean="0">
                <a:solidFill>
                  <a:srgbClr val="0070C0"/>
                </a:solidFill>
              </a:rPr>
              <a:t>Při ukládání nakoupeného zboží </a:t>
            </a:r>
            <a:r>
              <a:rPr lang="cs-CZ" sz="6000" b="1" u="sng" dirty="0" smtClean="0">
                <a:solidFill>
                  <a:srgbClr val="FF0000"/>
                </a:solidFill>
              </a:rPr>
              <a:t>do tašek </a:t>
            </a:r>
            <a:r>
              <a:rPr lang="cs-CZ" sz="6000" b="1" dirty="0" smtClean="0">
                <a:solidFill>
                  <a:srgbClr val="0070C0"/>
                </a:solidFill>
              </a:rPr>
              <a:t>dbejte na to, aby jste chlazené a mražené potraviny uložili </a:t>
            </a:r>
            <a:r>
              <a:rPr lang="cs-CZ" sz="6000" b="1" u="sng" dirty="0" smtClean="0">
                <a:solidFill>
                  <a:srgbClr val="FFFF00"/>
                </a:solidFill>
              </a:rPr>
              <a:t>do chladící tašky</a:t>
            </a:r>
            <a:r>
              <a:rPr lang="cs-CZ" sz="6000" b="1" dirty="0" smtClean="0">
                <a:solidFill>
                  <a:srgbClr val="0070C0"/>
                </a:solidFill>
              </a:rPr>
              <a:t>, zabráníte tím rozmrznutí a množení bakterií!</a:t>
            </a:r>
            <a:endParaRPr lang="cs-CZ" sz="6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38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  Vždy zkontrolujte datum spotřeby na obalu výrobku!</vt:lpstr>
      <vt:lpstr>       Dejte si pozor na obchody  s nedostatečnou hygienou!</vt:lpstr>
      <vt:lpstr>       Nekupujte zboží s poškozeným obalem!</vt:lpstr>
      <vt:lpstr>        Při ukládání nakoupeného zboží do tašek dbejte na to, aby jste chlazené a mražené potraviny uložili do chladící tašky, zabráníte tím rozmrznutí a množení bakterií!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Martin Králík</cp:lastModifiedBy>
  <cp:revision>10</cp:revision>
  <dcterms:created xsi:type="dcterms:W3CDTF">2011-12-14T22:27:17Z</dcterms:created>
  <dcterms:modified xsi:type="dcterms:W3CDTF">2012-03-15T13:00:38Z</dcterms:modified>
</cp:coreProperties>
</file>