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65" r:id="rId3"/>
    <p:sldId id="258" r:id="rId4"/>
    <p:sldId id="261" r:id="rId5"/>
    <p:sldId id="259" r:id="rId6"/>
    <p:sldId id="262" r:id="rId7"/>
    <p:sldId id="260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86905-88D0-4ED7-9B2A-BD257E002FB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8898D-258C-441B-BC67-94B473139A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89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8898D-258C-441B-BC67-94B473139AD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193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8898D-258C-441B-BC67-94B473139AD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542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data/flags/normal/lu.png" TargetMode="External"/><Relationship Id="rId13" Type="http://schemas.openxmlformats.org/officeDocument/2006/relationships/hyperlink" Target="http://www.statnivlajky.cz/data/flags/normal/ru.png" TargetMode="External"/><Relationship Id="rId3" Type="http://schemas.openxmlformats.org/officeDocument/2006/relationships/hyperlink" Target="http://www.statnivlajky.cz/data/flags/normal/bg.png" TargetMode="External"/><Relationship Id="rId7" Type="http://schemas.openxmlformats.org/officeDocument/2006/relationships/hyperlink" Target="http://www.statnivlajky.cz/data/flags/normal/hu.png" TargetMode="External"/><Relationship Id="rId12" Type="http://schemas.openxmlformats.org/officeDocument/2006/relationships/hyperlink" Target="http://www.statnivlajky.cz/data/flags/normal/ro.png" TargetMode="External"/><Relationship Id="rId2" Type="http://schemas.openxmlformats.org/officeDocument/2006/relationships/hyperlink" Target="http://www.statnivlajky.cz/data/flags/normal/a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nivlajky.cz/data/flags/normal/hr.png" TargetMode="External"/><Relationship Id="rId11" Type="http://schemas.openxmlformats.org/officeDocument/2006/relationships/hyperlink" Target="http://www.statnivlajky.cz/data/flags/normal/pl.png" TargetMode="External"/><Relationship Id="rId5" Type="http://schemas.openxmlformats.org/officeDocument/2006/relationships/hyperlink" Target="http://www.statnivlajky.cz/data/flags/normal/gr.png" TargetMode="External"/><Relationship Id="rId15" Type="http://schemas.openxmlformats.org/officeDocument/2006/relationships/hyperlink" Target="http://www.statnivlajky.cz/data/flags/normal/ua.png" TargetMode="External"/><Relationship Id="rId10" Type="http://schemas.openxmlformats.org/officeDocument/2006/relationships/hyperlink" Target="http://www.statnivlajky.cz/data/flags/normal/nl.png" TargetMode="External"/><Relationship Id="rId4" Type="http://schemas.openxmlformats.org/officeDocument/2006/relationships/hyperlink" Target="http://www.statnivlajky.cz/data/flags/normal/by.png" TargetMode="External"/><Relationship Id="rId9" Type="http://schemas.openxmlformats.org/officeDocument/2006/relationships/hyperlink" Target="http://www.statnivlajky.cz/data/flags/normal/md.png" TargetMode="External"/><Relationship Id="rId14" Type="http://schemas.openxmlformats.org/officeDocument/2006/relationships/hyperlink" Target="http://www.statnivlajky.cz/data/flags/normal/s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STÁTY A JEJICH VLAJKY II.</a:t>
            </a:r>
            <a:endParaRPr lang="cs-CZ" sz="7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86916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>
                <a:solidFill>
                  <a:schemeClr val="bg1"/>
                </a:solidFill>
              </a:rPr>
              <a:t>?</a:t>
            </a:r>
            <a:endParaRPr lang="cs-CZ" sz="25000" dirty="0">
              <a:solidFill>
                <a:schemeClr val="bg1"/>
              </a:solidFill>
            </a:endParaRPr>
          </a:p>
        </p:txBody>
      </p:sp>
      <p:pic>
        <p:nvPicPr>
          <p:cNvPr id="3" name="Picture 2" descr="C:\DUM LADA\doplňky\vlajky\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09" y="166283"/>
            <a:ext cx="9132627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5123" y="16438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>
                <a:solidFill>
                  <a:schemeClr val="bg1"/>
                </a:solidFill>
              </a:rPr>
              <a:t>?</a:t>
            </a:r>
            <a:endParaRPr lang="cs-CZ" sz="25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85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03115" y="1206668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ALBÁNIE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Albánská republika</a:t>
            </a:r>
          </a:p>
          <a:p>
            <a:r>
              <a:rPr lang="cs-CZ" sz="4000" dirty="0" smtClean="0"/>
              <a:t>Hlavní město: Tirana</a:t>
            </a:r>
          </a:p>
          <a:p>
            <a:r>
              <a:rPr lang="cs-CZ" sz="4000" dirty="0" smtClean="0"/>
              <a:t>Měna: Albánský </a:t>
            </a:r>
            <a:r>
              <a:rPr lang="cs-CZ" sz="4000" dirty="0" err="1" smtClean="0"/>
              <a:t>lek</a:t>
            </a:r>
            <a:endParaRPr lang="cs-CZ" sz="4000" dirty="0" smtClean="0"/>
          </a:p>
          <a:p>
            <a:r>
              <a:rPr lang="cs-CZ" sz="4000" dirty="0" smtClean="0"/>
              <a:t>Obyvatelstvo: 3,6 miliónu</a:t>
            </a:r>
            <a:endParaRPr lang="cs-CZ" sz="4000" dirty="0"/>
          </a:p>
        </p:txBody>
      </p:sp>
      <p:pic>
        <p:nvPicPr>
          <p:cNvPr id="5" name="Picture 2" descr="C:\DUM LADA\doplňky\vlajky\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28" y="0"/>
            <a:ext cx="4899880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b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48965" cy="548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06518" y="888563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BULHARSKO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Bulharsko</a:t>
            </a:r>
          </a:p>
          <a:p>
            <a:r>
              <a:rPr lang="cs-CZ" sz="4000" dirty="0" smtClean="0"/>
              <a:t>Hlavní město: Sofie</a:t>
            </a:r>
          </a:p>
          <a:p>
            <a:r>
              <a:rPr lang="cs-CZ" sz="4000" dirty="0" smtClean="0"/>
              <a:t>Měna: Lev</a:t>
            </a:r>
          </a:p>
          <a:p>
            <a:r>
              <a:rPr lang="cs-CZ" sz="4000" dirty="0" smtClean="0"/>
              <a:t>Obyvatelstvo: 7,2 miliónu</a:t>
            </a:r>
            <a:endParaRPr lang="cs-CZ" sz="4000" dirty="0"/>
          </a:p>
        </p:txBody>
      </p:sp>
      <p:pic>
        <p:nvPicPr>
          <p:cNvPr id="7" name="Picture 2" descr="C:\DUM LADA\doplňky\vlajky\b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591" y="11863"/>
            <a:ext cx="4615109" cy="276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b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0648"/>
            <a:ext cx="9162256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8821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932040" y="823928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BĚLORUSKO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140968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Běloruská republika</a:t>
            </a:r>
          </a:p>
          <a:p>
            <a:r>
              <a:rPr lang="cs-CZ" sz="4000" dirty="0" smtClean="0"/>
              <a:t>Hlavní město: Minsk</a:t>
            </a:r>
          </a:p>
          <a:p>
            <a:r>
              <a:rPr lang="cs-CZ" sz="4000" dirty="0" smtClean="0"/>
              <a:t>Měna: Běloruský rubl</a:t>
            </a:r>
          </a:p>
          <a:p>
            <a:r>
              <a:rPr lang="cs-CZ" sz="4000" dirty="0" smtClean="0"/>
              <a:t>Obyvatelstvo: 9,7 miliónu</a:t>
            </a:r>
            <a:endParaRPr lang="cs-CZ" sz="4000" dirty="0"/>
          </a:p>
        </p:txBody>
      </p:sp>
      <p:pic>
        <p:nvPicPr>
          <p:cNvPr id="7" name="Picture 2" descr="C:\DUM LADA\doplňky\vlajky\b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609"/>
            <a:ext cx="5220606" cy="261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9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g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7" y="414564"/>
            <a:ext cx="9132016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223318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932040" y="1215659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ŘECKO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357301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Helénská republika</a:t>
            </a:r>
          </a:p>
          <a:p>
            <a:r>
              <a:rPr lang="cs-CZ" sz="4000" dirty="0" smtClean="0"/>
              <a:t>Hlavní město: Atény</a:t>
            </a:r>
          </a:p>
          <a:p>
            <a:r>
              <a:rPr lang="cs-CZ" sz="4000" dirty="0" smtClean="0"/>
              <a:t>Měna: Euro</a:t>
            </a:r>
          </a:p>
          <a:p>
            <a:r>
              <a:rPr lang="cs-CZ" sz="4000" dirty="0" smtClean="0"/>
              <a:t>Obyvatelstvo: 11,3 miliónu</a:t>
            </a:r>
            <a:endParaRPr lang="cs-CZ" sz="4000" dirty="0"/>
          </a:p>
        </p:txBody>
      </p:sp>
      <p:pic>
        <p:nvPicPr>
          <p:cNvPr id="7" name="Picture 2" descr="C:\DUM LADA\doplňky\vlajky\g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8" y="-18403"/>
            <a:ext cx="5221149" cy="348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68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h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" y="1173100"/>
            <a:ext cx="9152446" cy="457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16491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725529" y="666608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CHORVATSKO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Chorvatsko</a:t>
            </a:r>
          </a:p>
          <a:p>
            <a:r>
              <a:rPr lang="cs-CZ" sz="4000" dirty="0" smtClean="0"/>
              <a:t>Hlavní město: Záhřeb</a:t>
            </a:r>
          </a:p>
          <a:p>
            <a:r>
              <a:rPr lang="cs-CZ" sz="4000" dirty="0" smtClean="0"/>
              <a:t>Měna: Kuna</a:t>
            </a:r>
          </a:p>
          <a:p>
            <a:r>
              <a:rPr lang="cs-CZ" sz="4000" dirty="0" smtClean="0"/>
              <a:t>Obyvatelstvo: 4,3 miliónu</a:t>
            </a:r>
            <a:endParaRPr lang="cs-CZ" sz="4000" dirty="0"/>
          </a:p>
        </p:txBody>
      </p:sp>
      <p:pic>
        <p:nvPicPr>
          <p:cNvPr id="7" name="Picture 2" descr="C:\DUM LADA\doplňky\vlajky\h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" y="1"/>
            <a:ext cx="4697758" cy="23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832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h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0648"/>
            <a:ext cx="9162256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269272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32040" y="810074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MAĎARSKO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Maďarská republika</a:t>
            </a:r>
          </a:p>
          <a:p>
            <a:r>
              <a:rPr lang="cs-CZ" sz="4000" dirty="0" smtClean="0"/>
              <a:t>Hlavní město: Budapešť</a:t>
            </a:r>
          </a:p>
          <a:p>
            <a:r>
              <a:rPr lang="cs-CZ" sz="4000" dirty="0" smtClean="0"/>
              <a:t>Měna: forint</a:t>
            </a:r>
          </a:p>
          <a:p>
            <a:r>
              <a:rPr lang="cs-CZ" sz="4000" dirty="0" smtClean="0"/>
              <a:t>Obyvatelstvo: 9,9 miliónu</a:t>
            </a:r>
            <a:endParaRPr lang="cs-CZ" sz="4000" dirty="0"/>
          </a:p>
        </p:txBody>
      </p:sp>
      <p:pic>
        <p:nvPicPr>
          <p:cNvPr id="6" name="Picture 2" descr="C:\DUM LADA\doplňky\vlajky\h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77" y="-1100"/>
            <a:ext cx="5276023" cy="263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89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l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02596"/>
            <a:ext cx="9143999" cy="548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10136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95936" y="798962"/>
            <a:ext cx="5472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LUCEMBURSKO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672412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	Velkovévodství 						lucemburské</a:t>
            </a:r>
          </a:p>
          <a:p>
            <a:r>
              <a:rPr lang="cs-CZ" sz="4000" dirty="0" smtClean="0"/>
              <a:t>Hlavní město: Lucemburk</a:t>
            </a:r>
          </a:p>
          <a:p>
            <a:r>
              <a:rPr lang="cs-CZ" sz="4000" dirty="0" smtClean="0"/>
              <a:t>Měna: Euro</a:t>
            </a:r>
          </a:p>
          <a:p>
            <a:r>
              <a:rPr lang="cs-CZ" sz="4000" dirty="0" smtClean="0"/>
              <a:t>Obyvatelstvo: 492 tisíc</a:t>
            </a:r>
            <a:endParaRPr lang="cs-CZ" sz="4000" dirty="0"/>
          </a:p>
        </p:txBody>
      </p:sp>
      <p:pic>
        <p:nvPicPr>
          <p:cNvPr id="5" name="Picture 2" descr="C:\DUM LADA\doplňky\vlajky\l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355976" cy="261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45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UM LADA\doplňky\vlajky\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605" y="1170648"/>
            <a:ext cx="9162258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>
                <a:solidFill>
                  <a:schemeClr val="bg1"/>
                </a:solidFill>
              </a:rPr>
              <a:t>?</a:t>
            </a:r>
            <a:endParaRPr lang="cs-CZ" sz="25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107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14350" y="742375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MOLDAVSKO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356992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Moldavsko</a:t>
            </a:r>
          </a:p>
          <a:p>
            <a:r>
              <a:rPr lang="cs-CZ" sz="4000" dirty="0" smtClean="0"/>
              <a:t>Hlavní město: </a:t>
            </a:r>
            <a:r>
              <a:rPr lang="cs-CZ" sz="4000" dirty="0"/>
              <a:t>Kišiněv </a:t>
            </a:r>
            <a:endParaRPr lang="cs-CZ" sz="4000" dirty="0" smtClean="0"/>
          </a:p>
          <a:p>
            <a:r>
              <a:rPr lang="cs-CZ" sz="4000" dirty="0" smtClean="0"/>
              <a:t>Měna: </a:t>
            </a:r>
            <a:r>
              <a:rPr lang="cs-CZ" sz="4000" dirty="0"/>
              <a:t>moldavské </a:t>
            </a:r>
            <a:r>
              <a:rPr lang="cs-CZ" sz="4000" dirty="0" err="1"/>
              <a:t>leu</a:t>
            </a:r>
            <a:r>
              <a:rPr lang="cs-CZ" sz="4000" dirty="0"/>
              <a:t>  </a:t>
            </a:r>
            <a:endParaRPr lang="cs-CZ" sz="4000" dirty="0" smtClean="0"/>
          </a:p>
          <a:p>
            <a:r>
              <a:rPr lang="cs-CZ" sz="4000" dirty="0" smtClean="0"/>
              <a:t>Obyvatelstvo: 3,6 miliónu</a:t>
            </a:r>
            <a:endParaRPr lang="cs-CZ" sz="4000" dirty="0"/>
          </a:p>
        </p:txBody>
      </p:sp>
      <p:pic>
        <p:nvPicPr>
          <p:cNvPr id="5" name="Picture 2" descr="C:\DUM LADA\doplňky\vlajky\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0375"/>
            <a:ext cx="4860032" cy="24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29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UM LADA\doplňky\vlajky\n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4564"/>
            <a:ext cx="9131640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4670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61342" y="1242671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NIZOZEMÍ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</a:t>
            </a:r>
            <a:r>
              <a:rPr lang="cs-CZ" sz="4000" dirty="0"/>
              <a:t> Nizozemsko </a:t>
            </a:r>
            <a:endParaRPr lang="cs-CZ" sz="4000" dirty="0" smtClean="0"/>
          </a:p>
          <a:p>
            <a:r>
              <a:rPr lang="cs-CZ" sz="4000" dirty="0" smtClean="0"/>
              <a:t>Hlavní město: Amsterdam</a:t>
            </a:r>
          </a:p>
          <a:p>
            <a:r>
              <a:rPr lang="cs-CZ" sz="4000" dirty="0" smtClean="0"/>
              <a:t>Měna: Euro</a:t>
            </a:r>
          </a:p>
          <a:p>
            <a:r>
              <a:rPr lang="cs-CZ" sz="4000" dirty="0" smtClean="0"/>
              <a:t>Obyvatelstvo: 16, 8 miliónu</a:t>
            </a:r>
            <a:endParaRPr lang="cs-CZ" sz="4000" dirty="0"/>
          </a:p>
        </p:txBody>
      </p:sp>
      <p:pic>
        <p:nvPicPr>
          <p:cNvPr id="5" name="Picture 2" descr="C:\DUM LADA\doplňky\vlajky\n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32" y="0"/>
            <a:ext cx="5246741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301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UM LADA\doplňky\vlajky\polsko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16076"/>
            <a:ext cx="9204841" cy="609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319012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72000" y="993104"/>
            <a:ext cx="4374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POLSKO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</a:t>
            </a:r>
            <a:r>
              <a:rPr lang="cs-CZ" sz="4000" dirty="0"/>
              <a:t>Polská republika</a:t>
            </a:r>
            <a:r>
              <a:rPr lang="cs-CZ" sz="4000" b="1" dirty="0"/>
              <a:t> </a:t>
            </a:r>
            <a:endParaRPr lang="cs-CZ" sz="4000" b="1" dirty="0" smtClean="0"/>
          </a:p>
          <a:p>
            <a:r>
              <a:rPr lang="cs-CZ" sz="4000" dirty="0" smtClean="0"/>
              <a:t>Hlavní město: Varšava</a:t>
            </a:r>
          </a:p>
          <a:p>
            <a:r>
              <a:rPr lang="cs-CZ" sz="4000" dirty="0" smtClean="0"/>
              <a:t>Měna: Euro</a:t>
            </a:r>
          </a:p>
          <a:p>
            <a:r>
              <a:rPr lang="cs-CZ" sz="4000" dirty="0" smtClean="0"/>
              <a:t>Obyvatelstvo: 38,5 miliónu</a:t>
            </a:r>
            <a:endParaRPr lang="cs-CZ" sz="4000" dirty="0"/>
          </a:p>
        </p:txBody>
      </p:sp>
      <p:pic>
        <p:nvPicPr>
          <p:cNvPr id="5" name="Picture 2" descr="C:\DUM LADA\doplňky\vlajky\polsko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901"/>
            <a:ext cx="4572000" cy="302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23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UM LADA\doplňky\vlajky\r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5" y="414870"/>
            <a:ext cx="9129515" cy="609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295536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72000" y="1018370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RUMUNSKO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789040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</a:t>
            </a:r>
            <a:r>
              <a:rPr lang="cs-CZ" sz="4000" dirty="0"/>
              <a:t>Rumunsko</a:t>
            </a:r>
          </a:p>
          <a:p>
            <a:r>
              <a:rPr lang="cs-CZ" sz="4000" dirty="0" smtClean="0"/>
              <a:t>Hlavní město: Bukurešť</a:t>
            </a:r>
          </a:p>
          <a:p>
            <a:r>
              <a:rPr lang="cs-CZ" sz="4000" dirty="0" smtClean="0"/>
              <a:t>Měna: </a:t>
            </a:r>
            <a:r>
              <a:rPr lang="cs-CZ" sz="4000" dirty="0"/>
              <a:t>rumunský </a:t>
            </a:r>
            <a:r>
              <a:rPr lang="cs-CZ" sz="4000" dirty="0" err="1"/>
              <a:t>leu</a:t>
            </a:r>
            <a:r>
              <a:rPr lang="cs-CZ" sz="4000" dirty="0"/>
              <a:t> </a:t>
            </a:r>
            <a:endParaRPr lang="cs-CZ" sz="4000" dirty="0" smtClean="0"/>
          </a:p>
          <a:p>
            <a:r>
              <a:rPr lang="cs-CZ" sz="4000" dirty="0" smtClean="0"/>
              <a:t>Obyvatelstvo: 19,6 miliónu</a:t>
            </a:r>
            <a:endParaRPr lang="cs-CZ" sz="4000" dirty="0"/>
          </a:p>
        </p:txBody>
      </p:sp>
      <p:pic>
        <p:nvPicPr>
          <p:cNvPr id="11266" name="Picture 2" descr="C:\DUM LADA\doplňky\vlajky\r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3"/>
            <a:ext cx="4572000" cy="305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2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UM LADA\doplňky\vlajky\r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40" y="406253"/>
            <a:ext cx="9155341" cy="610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281532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72000" y="1001134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RUSKO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3305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</a:t>
            </a:r>
            <a:r>
              <a:rPr lang="cs-CZ" sz="4000" dirty="0"/>
              <a:t>Ruská federace </a:t>
            </a:r>
            <a:endParaRPr lang="cs-CZ" sz="4000" dirty="0" smtClean="0"/>
          </a:p>
          <a:p>
            <a:r>
              <a:rPr lang="cs-CZ" sz="4000" dirty="0" smtClean="0"/>
              <a:t>Hlavní město: Moskva</a:t>
            </a:r>
          </a:p>
          <a:p>
            <a:r>
              <a:rPr lang="cs-CZ" sz="4000" dirty="0" smtClean="0"/>
              <a:t>Měna: rubl</a:t>
            </a:r>
          </a:p>
          <a:p>
            <a:r>
              <a:rPr lang="cs-CZ" sz="4000" dirty="0" smtClean="0"/>
              <a:t>Obyvatelstvo: 142,9 miliónu</a:t>
            </a:r>
            <a:endParaRPr lang="cs-CZ" sz="4000" dirty="0"/>
          </a:p>
        </p:txBody>
      </p:sp>
      <p:pic>
        <p:nvPicPr>
          <p:cNvPr id="12290" name="Picture 2" descr="C:\DUM LADA\doplňky\vlajky\r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6621"/>
            <a:ext cx="4572001" cy="305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138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UM LADA\doplňky\vlajky\s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0" y="421347"/>
            <a:ext cx="9111311" cy="6079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3618823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4048" y="1262592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SLOVENSKO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557" y="3645024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Slovenská republika</a:t>
            </a:r>
          </a:p>
          <a:p>
            <a:r>
              <a:rPr lang="cs-CZ" sz="4000" dirty="0" smtClean="0"/>
              <a:t>Hlavní město: Bratislava</a:t>
            </a:r>
          </a:p>
          <a:p>
            <a:r>
              <a:rPr lang="cs-CZ" sz="4000" dirty="0" smtClean="0"/>
              <a:t>Měna: Euro</a:t>
            </a:r>
          </a:p>
          <a:p>
            <a:r>
              <a:rPr lang="cs-CZ" sz="4000" dirty="0" smtClean="0"/>
              <a:t>Obyvatelstvo: 5,5 miliónu</a:t>
            </a:r>
            <a:endParaRPr lang="cs-CZ" sz="4000" dirty="0"/>
          </a:p>
        </p:txBody>
      </p:sp>
      <p:pic>
        <p:nvPicPr>
          <p:cNvPr id="14338" name="Picture 2" descr="C:\DUM LADA\doplňky\vlajky\s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57" y="21673"/>
            <a:ext cx="5238750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75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UM LADA\doplňky\vlajky\u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90" y="414564"/>
            <a:ext cx="9131642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2723" y="1491442"/>
            <a:ext cx="37444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0" dirty="0" smtClean="0"/>
              <a:t>?</a:t>
            </a:r>
            <a:endParaRPr lang="cs-CZ" sz="25000" dirty="0"/>
          </a:p>
        </p:txBody>
      </p:sp>
    </p:spTree>
    <p:extLst>
      <p:ext uri="{BB962C8B-B14F-4D97-AF65-F5344CB8AC3E}">
        <p14:creationId xmlns:p14="http://schemas.microsoft.com/office/powerpoint/2010/main" val="200839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32040" y="1240006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UKRAJINA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57301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Oficiální název: Ukrajina</a:t>
            </a:r>
          </a:p>
          <a:p>
            <a:r>
              <a:rPr lang="cs-CZ" sz="4000" dirty="0" smtClean="0"/>
              <a:t>Hlavní město: </a:t>
            </a:r>
            <a:r>
              <a:rPr lang="cs-CZ" sz="4000" dirty="0"/>
              <a:t>Kyjev </a:t>
            </a:r>
            <a:endParaRPr lang="cs-CZ" sz="4000" dirty="0" smtClean="0"/>
          </a:p>
          <a:p>
            <a:r>
              <a:rPr lang="cs-CZ" sz="4000" dirty="0" smtClean="0"/>
              <a:t>Měna</a:t>
            </a:r>
            <a:r>
              <a:rPr lang="cs-CZ" sz="4000" smtClean="0"/>
              <a:t>: </a:t>
            </a:r>
            <a:r>
              <a:rPr lang="cs-CZ" sz="4000"/>
              <a:t>Ukrajinská hřivna </a:t>
            </a:r>
            <a:endParaRPr lang="cs-CZ" sz="4000" smtClean="0"/>
          </a:p>
          <a:p>
            <a:r>
              <a:rPr lang="cs-CZ" sz="4000" smtClean="0"/>
              <a:t>Obyvatelstvo</a:t>
            </a:r>
            <a:r>
              <a:rPr lang="cs-CZ" sz="4000" dirty="0" smtClean="0"/>
              <a:t>: 45,6 miliónu</a:t>
            </a:r>
            <a:endParaRPr lang="cs-CZ" sz="4000" dirty="0"/>
          </a:p>
        </p:txBody>
      </p:sp>
      <p:pic>
        <p:nvPicPr>
          <p:cNvPr id="6" name="Picture 2" descr="C:\DUM LADA\doplňky\vlajky\u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32" y="0"/>
            <a:ext cx="5238751" cy="349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2"/>
              </a:rPr>
              <a:t>http://www.statnivlajky.cz/data/flags/normal/al.png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 </a:t>
            </a:r>
            <a:r>
              <a:rPr lang="cs-CZ" u="sng" dirty="0">
                <a:hlinkClick r:id="rId3"/>
              </a:rPr>
              <a:t>http://www.statnivlajky.cz/data/flags/normal/bg.png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 </a:t>
            </a:r>
            <a:r>
              <a:rPr lang="cs-CZ" u="sng" dirty="0">
                <a:hlinkClick r:id="rId4"/>
              </a:rPr>
              <a:t>http://www.statnivlajky.cz/data/flags/normal/by.png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5"/>
              </a:rPr>
              <a:t>http://www.statnivlajky.cz/data/flags/normal/gr.png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6"/>
              </a:rPr>
              <a:t>http://www.statnivlajky.cz/data/flags/normal/hr.png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7"/>
              </a:rPr>
              <a:t>http://www.statnivlajky.cz/data/flags/normal/hu.png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8"/>
              </a:rPr>
              <a:t>http://www.statnivlajky.cz/data/flags/normal/lu.png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9"/>
              </a:rPr>
              <a:t>http://www.statnivlajky.cz/data/flags/normal/md.png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0"/>
              </a:rPr>
              <a:t>http://www.statnivlajky.cz/data/flags/normal/nl.png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1"/>
              </a:rPr>
              <a:t>http://www.statnivlajky.cz/data/flags/normal/pl.png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2"/>
              </a:rPr>
              <a:t>http://www.statnivlajky.cz/data/flags/normal/ro.png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3"/>
              </a:rPr>
              <a:t>http://www.statnivlajky.cz/data/flags/normal/ru.png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4"/>
              </a:rPr>
              <a:t>http://www.statnivlajky.cz/data/flags/normal/sk.png</a:t>
            </a:r>
            <a:endParaRPr lang="cs-CZ" dirty="0"/>
          </a:p>
          <a:p>
            <a:r>
              <a:rPr lang="cs-CZ" dirty="0"/>
              <a:t>AUTOR NEUVEDEN. </a:t>
            </a:r>
            <a:r>
              <a:rPr lang="cs-CZ" i="1" dirty="0"/>
              <a:t>Státní vlajky světa</a:t>
            </a:r>
            <a:r>
              <a:rPr lang="cs-CZ" dirty="0"/>
              <a:t> [online]. [cit. 18.6.2013]. Dostupný na WWW: </a:t>
            </a:r>
            <a:r>
              <a:rPr lang="cs-CZ" u="sng" dirty="0">
                <a:hlinkClick r:id="rId15"/>
              </a:rPr>
              <a:t>http://www.statnivlajky.cz/data/flags/normal/ua.png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78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236</Words>
  <Application>Microsoft Office PowerPoint</Application>
  <PresentationFormat>Předvádění na obrazovce (4:3)</PresentationFormat>
  <Paragraphs>105</Paragraphs>
  <Slides>30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STÁTY A JEJICH VLAJKY II.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Bibliografie: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Učitel</cp:lastModifiedBy>
  <cp:revision>35</cp:revision>
  <dcterms:created xsi:type="dcterms:W3CDTF">2012-09-18T00:23:20Z</dcterms:created>
  <dcterms:modified xsi:type="dcterms:W3CDTF">2013-06-19T10:56:57Z</dcterms:modified>
</cp:coreProperties>
</file>