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8E375-D5A5-4AC8-ACDD-4D5ED6A09B3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01697-B71E-4806-99A4-FB30ABFD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8E375-D5A5-4AC8-ACDD-4D5ED6A09B3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01697-B71E-4806-99A4-FB30ABFD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8E375-D5A5-4AC8-ACDD-4D5ED6A09B3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01697-B71E-4806-99A4-FB30ABFD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8E375-D5A5-4AC8-ACDD-4D5ED6A09B3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01697-B71E-4806-99A4-FB30ABFD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8E375-D5A5-4AC8-ACDD-4D5ED6A09B3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01697-B71E-4806-99A4-FB30ABFD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8E375-D5A5-4AC8-ACDD-4D5ED6A09B3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01697-B71E-4806-99A4-FB30ABFD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8E375-D5A5-4AC8-ACDD-4D5ED6A09B3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01697-B71E-4806-99A4-FB30ABFD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8E375-D5A5-4AC8-ACDD-4D5ED6A09B3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01697-B71E-4806-99A4-FB30ABFD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8E375-D5A5-4AC8-ACDD-4D5ED6A09B3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01697-B71E-4806-99A4-FB30ABFD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8E375-D5A5-4AC8-ACDD-4D5ED6A09B3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01697-B71E-4806-99A4-FB30ABFD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8E375-D5A5-4AC8-ACDD-4D5ED6A09B3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01697-B71E-4806-99A4-FB30ABFD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98E375-D5A5-4AC8-ACDD-4D5ED6A09B3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D01697-B71E-4806-99A4-FB30ABFDB6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VY_32_INOVACE_06_08_bezpečnost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 hygiena provozu domácnosti, údržba, úklid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641379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3., 4. a 6. snímek</a:t>
            </a:r>
          </a:p>
          <a:p>
            <a:pPr marL="514350" indent="-514350">
              <a:buNone/>
            </a:pPr>
            <a:r>
              <a:rPr lang="cs-CZ" dirty="0" smtClean="0"/>
              <a:t>Bezpečnost potravin (výklad)</a:t>
            </a:r>
          </a:p>
          <a:p>
            <a:pPr marL="514350" indent="-514350">
              <a:buNone/>
            </a:pPr>
            <a:r>
              <a:rPr lang="cs-CZ" dirty="0" smtClean="0"/>
              <a:t>5. </a:t>
            </a:r>
            <a:r>
              <a:rPr lang="cs-CZ" dirty="0"/>
              <a:t>s</a:t>
            </a:r>
            <a:r>
              <a:rPr lang="cs-CZ" dirty="0" smtClean="0"/>
              <a:t>nímek spojování šipkou, co k sobě patří.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b="1" dirty="0" smtClean="0">
                <a:solidFill>
                  <a:srgbClr val="00B050"/>
                </a:solidFill>
              </a:rPr>
              <a:t>Je důležité, aby </a:t>
            </a:r>
            <a:r>
              <a:rPr lang="cs-CZ" sz="6000" b="1" dirty="0" smtClean="0">
                <a:solidFill>
                  <a:srgbClr val="FF0000"/>
                </a:solidFill>
              </a:rPr>
              <a:t>rizikové potraviny</a:t>
            </a:r>
            <a:r>
              <a:rPr lang="cs-CZ" sz="6000" b="1" dirty="0" smtClean="0">
                <a:solidFill>
                  <a:srgbClr val="00B050"/>
                </a:solidFill>
              </a:rPr>
              <a:t> byly skladovány tak, abychom </a:t>
            </a:r>
            <a:r>
              <a:rPr lang="cs-CZ" sz="6000" b="1" u="sng" dirty="0" smtClean="0">
                <a:solidFill>
                  <a:srgbClr val="00B050"/>
                </a:solidFill>
              </a:rPr>
              <a:t>zamezili vzniku bakterií</a:t>
            </a:r>
            <a:r>
              <a:rPr lang="cs-CZ" sz="6000" b="1" dirty="0" smtClean="0">
                <a:solidFill>
                  <a:srgbClr val="00B050"/>
                </a:solidFill>
              </a:rPr>
              <a:t> a </a:t>
            </a:r>
            <a:r>
              <a:rPr lang="cs-CZ" sz="6000" b="1" u="sng" dirty="0" smtClean="0">
                <a:solidFill>
                  <a:srgbClr val="00B050"/>
                </a:solidFill>
              </a:rPr>
              <a:t>vyloučili možnost otravy jídlem</a:t>
            </a:r>
            <a:r>
              <a:rPr lang="cs-CZ" sz="6000" b="1" dirty="0" smtClean="0">
                <a:solidFill>
                  <a:srgbClr val="00B050"/>
                </a:solidFill>
              </a:rPr>
              <a:t>.</a:t>
            </a:r>
            <a:endParaRPr lang="cs-CZ" sz="6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5300" b="1" dirty="0" smtClean="0">
                <a:solidFill>
                  <a:srgbClr val="C00000"/>
                </a:solidFill>
              </a:rPr>
              <a:t>Rizikové potraviny by měly být skladované v kontrolovaných teplotních podmínkách tak, jak je to </a:t>
            </a:r>
            <a:r>
              <a:rPr lang="cs-CZ" sz="5300" b="1" u="sng" dirty="0" smtClean="0">
                <a:solidFill>
                  <a:srgbClr val="C00000"/>
                </a:solidFill>
              </a:rPr>
              <a:t>doporučeno na výrobcích</a:t>
            </a:r>
            <a:r>
              <a:rPr lang="cs-CZ" sz="5300" b="1" dirty="0" smtClean="0">
                <a:solidFill>
                  <a:srgbClr val="C00000"/>
                </a:solidFill>
              </a:rPr>
              <a:t>.</a:t>
            </a:r>
            <a:br>
              <a:rPr lang="cs-CZ" sz="5300" b="1" dirty="0" smtClean="0">
                <a:solidFill>
                  <a:srgbClr val="C00000"/>
                </a:solidFill>
              </a:rPr>
            </a:br>
            <a:endParaRPr lang="cs-CZ" sz="53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http://www.campi-shop.cz/deploy/img/products/6424/64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3833664"/>
            <a:ext cx="3816424" cy="302433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Spoj šipkou, co patří mezi rychle se kazící potraviny s krátkou dobou trvanlivosti.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Mléčné výrobky</a:t>
            </a:r>
          </a:p>
          <a:p>
            <a:r>
              <a:rPr lang="cs-CZ" dirty="0" smtClean="0"/>
              <a:t>Sušenky</a:t>
            </a:r>
          </a:p>
          <a:p>
            <a:r>
              <a:rPr lang="cs-CZ" dirty="0" smtClean="0"/>
              <a:t>Minerálky</a:t>
            </a:r>
          </a:p>
          <a:p>
            <a:r>
              <a:rPr lang="cs-CZ" dirty="0" smtClean="0"/>
              <a:t>Polotovary</a:t>
            </a:r>
          </a:p>
          <a:p>
            <a:r>
              <a:rPr lang="cs-CZ" dirty="0" smtClean="0"/>
              <a:t>Hotová jídla</a:t>
            </a:r>
          </a:p>
          <a:p>
            <a:r>
              <a:rPr lang="cs-CZ" dirty="0" smtClean="0"/>
              <a:t>Cukr</a:t>
            </a:r>
          </a:p>
          <a:p>
            <a:r>
              <a:rPr lang="cs-CZ" dirty="0" smtClean="0"/>
              <a:t>Konzervy</a:t>
            </a:r>
          </a:p>
          <a:p>
            <a:r>
              <a:rPr lang="cs-CZ" dirty="0" smtClean="0"/>
              <a:t>Naporcované maso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Rychle se kazící potraviny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73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Nakoupené potraviny </a:t>
            </a:r>
            <a:r>
              <a:rPr lang="cs-CZ" sz="73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ihned po nákupu ukládáme</a:t>
            </a:r>
            <a:r>
              <a:rPr lang="cs-CZ" sz="73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br>
              <a:rPr lang="cs-CZ" sz="73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73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doma podle zásad správného skladování.</a:t>
            </a:r>
            <a:endParaRPr lang="cs-CZ" sz="73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4. </a:t>
            </a:r>
            <a:r>
              <a:rPr lang="cs-CZ" sz="1400" dirty="0"/>
              <a:t>s</a:t>
            </a:r>
            <a:r>
              <a:rPr lang="cs-CZ" sz="1400" dirty="0" smtClean="0"/>
              <a:t>nímek</a:t>
            </a:r>
          </a:p>
          <a:p>
            <a:pPr>
              <a:buNone/>
            </a:pPr>
            <a:r>
              <a:rPr lang="cs-CZ" sz="1400" dirty="0" smtClean="0"/>
              <a:t>http://images.google.cz/imgres?q=ledni%C4%8Dka&amp;hl=cs&amp;gbv=2&amp;biw=1245&amp;bih=785&amp;tbm=isch&amp;tbnid=MyKgsItWTYBURM:&amp;imgrefurl=http://www.campi-shop.cz/katalog/katalog/chlazeni/lednicky/produkt/kompaktni-lednicky-4.-serie-znacky-dometic&amp;docid=wMqTzDe7Zu0DUM&amp;imgurl=http://www.campi-shop.cz/deploy/img/products/6424/6424.jpg&amp;w=600&amp;h=600&amp;ei=YSDpTvbiDNCcOpiI8bQK&amp;zoom=1&amp;iact=rc&amp;dur=187&amp;sig=101973955948104394776&amp;page=1&amp;tbnh=141&amp;tbnw=141&amp;start=0&amp;ndsp=25&amp;ved=1t:429,r:1,s:0&amp;tx=36&amp;ty=94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99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     Popis prezentace      </vt:lpstr>
      <vt:lpstr>       Je důležité, aby rizikové potraviny byly skladovány tak, abychom zamezili vzniku bakterií a vyloučili možnost otravy jídlem.</vt:lpstr>
      <vt:lpstr>      Rizikové potraviny by měly být skladované v kontrolovaných teplotních podmínkách tak, jak je to doporučeno na výrobcích. </vt:lpstr>
      <vt:lpstr>Spoj šipkou, co patří mezi rychle se kazící potraviny s krátkou dobou trvanlivosti.</vt:lpstr>
      <vt:lpstr>       Nakoupené potraviny ihned po nákupu ukládáme  doma podle zásad správného skladování.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pc</cp:lastModifiedBy>
  <cp:revision>9</cp:revision>
  <dcterms:created xsi:type="dcterms:W3CDTF">2011-12-14T22:13:46Z</dcterms:created>
  <dcterms:modified xsi:type="dcterms:W3CDTF">2011-12-21T08:24:39Z</dcterms:modified>
</cp:coreProperties>
</file>