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58" r:id="rId4"/>
    <p:sldId id="261" r:id="rId5"/>
    <p:sldId id="259" r:id="rId6"/>
    <p:sldId id="262" r:id="rId7"/>
    <p:sldId id="260" r:id="rId8"/>
    <p:sldId id="263" r:id="rId9"/>
    <p:sldId id="264" r:id="rId10"/>
    <p:sldId id="266" r:id="rId11"/>
    <p:sldId id="267" r:id="rId12"/>
    <p:sldId id="268" r:id="rId13"/>
    <p:sldId id="269" r:id="rId14"/>
    <p:sldId id="270" r:id="rId15"/>
    <p:sldId id="271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09" autoAdjust="0"/>
    <p:restoredTop sz="94660"/>
  </p:normalViewPr>
  <p:slideViewPr>
    <p:cSldViewPr>
      <p:cViewPr>
        <p:scale>
          <a:sx n="46" d="100"/>
          <a:sy n="46" d="100"/>
        </p:scale>
        <p:origin x="-1164" y="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8590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5357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73780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59051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238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6978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6082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74139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882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5149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9907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DD2012-AB4A-445F-8A05-2B8E0F0E229C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5400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tatnivlajky.cz/data/flags/normal/dk.png" TargetMode="External"/><Relationship Id="rId13" Type="http://schemas.openxmlformats.org/officeDocument/2006/relationships/hyperlink" Target="http://www.statnivlajky.cz/data/flags/normal/ch.png" TargetMode="External"/><Relationship Id="rId3" Type="http://schemas.openxmlformats.org/officeDocument/2006/relationships/hyperlink" Target="http://www.statnivlajky.cz/data/flags/normal/fr.png" TargetMode="External"/><Relationship Id="rId7" Type="http://schemas.openxmlformats.org/officeDocument/2006/relationships/hyperlink" Target="http://www.statnivlajky.cz/data/flags/normal/ie.png" TargetMode="External"/><Relationship Id="rId12" Type="http://schemas.openxmlformats.org/officeDocument/2006/relationships/hyperlink" Target="http://www.statnivlajky.cz/data/flags/normal/it.png" TargetMode="External"/><Relationship Id="rId2" Type="http://schemas.openxmlformats.org/officeDocument/2006/relationships/hyperlink" Target="http://www.statnivlajky.cz/data/flags/normal/es.png" TargetMode="External"/><Relationship Id="rId16" Type="http://schemas.openxmlformats.org/officeDocument/2006/relationships/hyperlink" Target="http://www.statnivlajky.cz/data/flags/normal/fi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statnivlajky.cz/data/flags/normal/gb.png" TargetMode="External"/><Relationship Id="rId11" Type="http://schemas.openxmlformats.org/officeDocument/2006/relationships/hyperlink" Target="http://www.statnivlajky.cz/data/flags/normal/be.png" TargetMode="External"/><Relationship Id="rId5" Type="http://schemas.openxmlformats.org/officeDocument/2006/relationships/hyperlink" Target="http://www.statnivlajky.cz/data/flags/normal/at.png" TargetMode="External"/><Relationship Id="rId15" Type="http://schemas.openxmlformats.org/officeDocument/2006/relationships/hyperlink" Target="http://www.statnivlajky.cz/data/flags/normal/is.png" TargetMode="External"/><Relationship Id="rId10" Type="http://schemas.openxmlformats.org/officeDocument/2006/relationships/hyperlink" Target="http://www.statnivlajky.cz/data/flags/normal/pt.png" TargetMode="External"/><Relationship Id="rId4" Type="http://schemas.openxmlformats.org/officeDocument/2006/relationships/hyperlink" Target="http://www.statnivlajky.cz/data/flags/normal/se.png" TargetMode="External"/><Relationship Id="rId9" Type="http://schemas.openxmlformats.org/officeDocument/2006/relationships/hyperlink" Target="http://www.statnivlajky.cz/data/flags/normal/de.png" TargetMode="External"/><Relationship Id="rId14" Type="http://schemas.openxmlformats.org/officeDocument/2006/relationships/hyperlink" Target="http://www.statnivlajky.cz/data/flags/normal/no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56490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7200" dirty="0" smtClean="0"/>
              <a:t>STÁTY A JEJICH VLAJKY I.</a:t>
            </a:r>
            <a:endParaRPr lang="cs-CZ" sz="72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3560" y="4869160"/>
            <a:ext cx="5608320" cy="1365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034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UM LADA\doplňky\vlajky\b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0"/>
            <a:ext cx="790674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692723" y="1491442"/>
            <a:ext cx="374441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0" dirty="0" smtClean="0">
                <a:solidFill>
                  <a:schemeClr val="bg1"/>
                </a:solidFill>
              </a:rPr>
              <a:t>?</a:t>
            </a:r>
            <a:endParaRPr lang="cs-CZ" sz="25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4850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UM LADA\doplňky\vlajky\b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953371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303115" y="1206668"/>
            <a:ext cx="44644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dirty="0" smtClean="0"/>
              <a:t>BELGIE</a:t>
            </a:r>
            <a:endParaRPr lang="cs-CZ" sz="6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0" y="3933056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Oficiální název: Belgické království</a:t>
            </a:r>
          </a:p>
          <a:p>
            <a:r>
              <a:rPr lang="cs-CZ" sz="4000" dirty="0" smtClean="0"/>
              <a:t>Hlavní město: Brusel</a:t>
            </a:r>
          </a:p>
          <a:p>
            <a:r>
              <a:rPr lang="cs-CZ" sz="4000" dirty="0" smtClean="0"/>
              <a:t>Měna: Euro</a:t>
            </a:r>
          </a:p>
          <a:p>
            <a:r>
              <a:rPr lang="cs-CZ" sz="4000" dirty="0" smtClean="0"/>
              <a:t>Obyvatelstvo: 10,5 miliónu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079157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UM LADA\doplňky\vlajky\f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04664"/>
            <a:ext cx="9143999" cy="609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692723" y="1491442"/>
            <a:ext cx="374441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0" dirty="0" smtClean="0"/>
              <a:t>?</a:t>
            </a:r>
            <a:endParaRPr lang="cs-CZ" sz="25000" dirty="0"/>
          </a:p>
        </p:txBody>
      </p:sp>
    </p:spTree>
    <p:extLst>
      <p:ext uri="{BB962C8B-B14F-4D97-AF65-F5344CB8AC3E}">
        <p14:creationId xmlns:p14="http://schemas.microsoft.com/office/powerpoint/2010/main" val="1392991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UM LADA\doplňky\vlajky\f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30" y="19891"/>
            <a:ext cx="4572000" cy="3046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303115" y="1206668"/>
            <a:ext cx="44644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dirty="0" smtClean="0"/>
              <a:t>FRANCIE</a:t>
            </a:r>
            <a:endParaRPr lang="cs-CZ" sz="6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0" y="3933056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Oficiální název: Francouzská republika</a:t>
            </a:r>
          </a:p>
          <a:p>
            <a:r>
              <a:rPr lang="cs-CZ" sz="4000" dirty="0" smtClean="0"/>
              <a:t>Hlavní město: Paříž</a:t>
            </a:r>
          </a:p>
          <a:p>
            <a:r>
              <a:rPr lang="cs-CZ" sz="4000" dirty="0" smtClean="0"/>
              <a:t>Měna: Euro</a:t>
            </a:r>
          </a:p>
          <a:p>
            <a:r>
              <a:rPr lang="cs-CZ" sz="4000" dirty="0" smtClean="0"/>
              <a:t>Obyvatelstvo: 66 miliónů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948426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UM LADA\doplňky\vlajky\gb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6752"/>
            <a:ext cx="9144000" cy="4564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692723" y="1491442"/>
            <a:ext cx="374441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0" dirty="0" smtClean="0"/>
              <a:t>?</a:t>
            </a:r>
            <a:endParaRPr lang="cs-CZ" sz="25000" dirty="0"/>
          </a:p>
        </p:txBody>
      </p:sp>
    </p:spTree>
    <p:extLst>
      <p:ext uri="{BB962C8B-B14F-4D97-AF65-F5344CB8AC3E}">
        <p14:creationId xmlns:p14="http://schemas.microsoft.com/office/powerpoint/2010/main" val="882135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UM LADA\doplňky\vlajky\gb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5138029" cy="256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705253" y="413017"/>
            <a:ext cx="44644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dirty="0" smtClean="0"/>
              <a:t>VELKÁ BRITÁNIE</a:t>
            </a:r>
            <a:endParaRPr lang="cs-CZ" sz="6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0" y="3140968"/>
            <a:ext cx="9144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Oficiální název: Spojené království Velké Británie a Severního Irska</a:t>
            </a:r>
          </a:p>
          <a:p>
            <a:r>
              <a:rPr lang="cs-CZ" sz="4000" dirty="0" smtClean="0"/>
              <a:t>Hlavní město: Brusel</a:t>
            </a:r>
          </a:p>
          <a:p>
            <a:r>
              <a:rPr lang="cs-CZ" sz="4000" dirty="0" smtClean="0"/>
              <a:t>Měna: Britská Libra</a:t>
            </a:r>
          </a:p>
          <a:p>
            <a:r>
              <a:rPr lang="cs-CZ" sz="4000" dirty="0" smtClean="0"/>
              <a:t>Obyvatelstvo: 62 miliónů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515960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UM LADA\doplňky\vlajky\i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63"/>
            <a:ext cx="9143109" cy="6100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692723" y="1491442"/>
            <a:ext cx="374441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0" dirty="0" smtClean="0"/>
              <a:t>?</a:t>
            </a:r>
            <a:endParaRPr lang="cs-CZ" sz="25000" dirty="0"/>
          </a:p>
        </p:txBody>
      </p:sp>
    </p:spTree>
    <p:extLst>
      <p:ext uri="{BB962C8B-B14F-4D97-AF65-F5344CB8AC3E}">
        <p14:creationId xmlns:p14="http://schemas.microsoft.com/office/powerpoint/2010/main" val="2233189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UM LADA\doplňky\vlajky\i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4355976" cy="290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355977" y="945481"/>
            <a:ext cx="44644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dirty="0" smtClean="0"/>
              <a:t>ITÁLIE</a:t>
            </a:r>
            <a:endParaRPr lang="cs-CZ" sz="6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" y="3573016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Oficiální název: Itálie</a:t>
            </a:r>
          </a:p>
          <a:p>
            <a:r>
              <a:rPr lang="cs-CZ" sz="4000" dirty="0" smtClean="0"/>
              <a:t>Hlavní město: Řím</a:t>
            </a:r>
          </a:p>
          <a:p>
            <a:r>
              <a:rPr lang="cs-CZ" sz="4000" dirty="0" smtClean="0"/>
              <a:t>Měna: Euro</a:t>
            </a:r>
          </a:p>
          <a:p>
            <a:r>
              <a:rPr lang="cs-CZ" sz="4000" dirty="0" smtClean="0"/>
              <a:t>Obyvatelstvo: 60 miliónů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4189687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UM LADA\doplňky\vlajky\ch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0"/>
            <a:ext cx="6864706" cy="686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692723" y="1491442"/>
            <a:ext cx="374441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0" dirty="0" smtClean="0"/>
              <a:t>?</a:t>
            </a:r>
            <a:endParaRPr lang="cs-CZ" sz="25000" dirty="0"/>
          </a:p>
        </p:txBody>
      </p:sp>
    </p:spTree>
    <p:extLst>
      <p:ext uri="{BB962C8B-B14F-4D97-AF65-F5344CB8AC3E}">
        <p14:creationId xmlns:p14="http://schemas.microsoft.com/office/powerpoint/2010/main" val="164919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UM LADA\doplňky\vlajky\ch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706"/>
            <a:ext cx="3851920" cy="3851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303115" y="1411422"/>
            <a:ext cx="44644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dirty="0" smtClean="0"/>
              <a:t>ŠVÝCARSKO</a:t>
            </a:r>
            <a:endParaRPr lang="cs-CZ" sz="6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0" y="3933056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Oficiální název: Švýcarská konfederace</a:t>
            </a:r>
          </a:p>
          <a:p>
            <a:r>
              <a:rPr lang="cs-CZ" sz="4000" dirty="0" smtClean="0"/>
              <a:t>Hlavní město: Bern</a:t>
            </a:r>
          </a:p>
          <a:p>
            <a:r>
              <a:rPr lang="cs-CZ" sz="4000" dirty="0" smtClean="0"/>
              <a:t>Měna: Švýcarský Frank</a:t>
            </a:r>
          </a:p>
          <a:p>
            <a:r>
              <a:rPr lang="cs-CZ" sz="4000" dirty="0" smtClean="0"/>
              <a:t>Obyvatelstvo: 7,8 miliónu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419832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UM LADA\doplňky\vlajky\n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037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692723" y="1491442"/>
            <a:ext cx="374441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0" dirty="0" smtClean="0"/>
              <a:t>?</a:t>
            </a:r>
            <a:endParaRPr lang="cs-CZ" sz="25000" dirty="0"/>
          </a:p>
        </p:txBody>
      </p:sp>
    </p:spTree>
    <p:extLst>
      <p:ext uri="{BB962C8B-B14F-4D97-AF65-F5344CB8AC3E}">
        <p14:creationId xmlns:p14="http://schemas.microsoft.com/office/powerpoint/2010/main" val="2692727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UM LADA\doplňky\vlajky\n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85185" cy="3334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566351" y="1165104"/>
            <a:ext cx="44644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dirty="0" smtClean="0"/>
              <a:t>NORSKO</a:t>
            </a:r>
            <a:endParaRPr lang="cs-CZ" sz="6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0" y="3933056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Oficiální název: Norské království</a:t>
            </a:r>
          </a:p>
          <a:p>
            <a:r>
              <a:rPr lang="cs-CZ" sz="4000" dirty="0" smtClean="0"/>
              <a:t>Hlavní město: Oslo</a:t>
            </a:r>
          </a:p>
          <a:p>
            <a:r>
              <a:rPr lang="cs-CZ" sz="4000" dirty="0" smtClean="0"/>
              <a:t>Měna: Norská koruna</a:t>
            </a:r>
          </a:p>
          <a:p>
            <a:r>
              <a:rPr lang="cs-CZ" sz="4000" dirty="0" smtClean="0"/>
              <a:t>Obyvatelstvo: 4,7 miliónu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761892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UM LADA\doplňky\vlajky\s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6" y="548680"/>
            <a:ext cx="9166543" cy="5733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692723" y="1491442"/>
            <a:ext cx="374441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0" dirty="0" smtClean="0"/>
              <a:t>?</a:t>
            </a:r>
            <a:endParaRPr lang="cs-CZ" sz="25000" dirty="0"/>
          </a:p>
        </p:txBody>
      </p:sp>
    </p:spTree>
    <p:extLst>
      <p:ext uri="{BB962C8B-B14F-4D97-AF65-F5344CB8AC3E}">
        <p14:creationId xmlns:p14="http://schemas.microsoft.com/office/powerpoint/2010/main" val="101362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UM LADA\doplňky\vlajky\s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5137026" cy="321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932040" y="1098656"/>
            <a:ext cx="44644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dirty="0" smtClean="0"/>
              <a:t>ŠVÉDSKO</a:t>
            </a:r>
            <a:endParaRPr lang="cs-CZ" sz="6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0" y="3933056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Oficiální název: Švédské království</a:t>
            </a:r>
          </a:p>
          <a:p>
            <a:r>
              <a:rPr lang="cs-CZ" sz="4000" dirty="0" smtClean="0"/>
              <a:t>Hlavní město: Stockholm</a:t>
            </a:r>
          </a:p>
          <a:p>
            <a:r>
              <a:rPr lang="cs-CZ" sz="4000" dirty="0" smtClean="0"/>
              <a:t>Měna: Švédská koruna</a:t>
            </a:r>
          </a:p>
          <a:p>
            <a:r>
              <a:rPr lang="cs-CZ" sz="4000" dirty="0" smtClean="0"/>
              <a:t>Obyvatelstvo: 9,3 miliónu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388454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UM LADA\doplňky\vlajky\rakousk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9405"/>
            <a:ext cx="9157739" cy="6105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DUM LADA\doplňky\vlajky\rakousk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725" y="362744"/>
            <a:ext cx="9157739" cy="6105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692723" y="1491442"/>
            <a:ext cx="374441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0" dirty="0" smtClean="0"/>
              <a:t>?</a:t>
            </a:r>
            <a:endParaRPr lang="cs-CZ" sz="25000" dirty="0"/>
          </a:p>
        </p:txBody>
      </p:sp>
    </p:spTree>
    <p:extLst>
      <p:ext uri="{BB962C8B-B14F-4D97-AF65-F5344CB8AC3E}">
        <p14:creationId xmlns:p14="http://schemas.microsoft.com/office/powerpoint/2010/main" val="971107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UM LADA\doplňky\vlajky\rakousk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738" y="1"/>
            <a:ext cx="5035488" cy="3356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021750" y="1170665"/>
            <a:ext cx="44644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dirty="0" smtClean="0"/>
              <a:t>RAKOUSKO</a:t>
            </a:r>
            <a:endParaRPr lang="cs-CZ" sz="6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0" y="3933056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Oficiální název: Republika Rakousko</a:t>
            </a:r>
          </a:p>
          <a:p>
            <a:r>
              <a:rPr lang="cs-CZ" sz="4000" dirty="0" smtClean="0"/>
              <a:t>Hlavní město: Vídeň</a:t>
            </a:r>
          </a:p>
          <a:p>
            <a:r>
              <a:rPr lang="cs-CZ" sz="4000" dirty="0" smtClean="0"/>
              <a:t>Měna: Euro</a:t>
            </a:r>
          </a:p>
          <a:p>
            <a:r>
              <a:rPr lang="cs-CZ" sz="4000" dirty="0" smtClean="0"/>
              <a:t>Obyvatelstvo: 8,4 miliónu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242295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UM LADA\doplňky\vlajky\i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9144000" cy="6583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692723" y="1491442"/>
            <a:ext cx="374441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0" dirty="0" smtClean="0"/>
              <a:t>?</a:t>
            </a:r>
            <a:endParaRPr lang="cs-CZ" sz="25000" dirty="0"/>
          </a:p>
        </p:txBody>
      </p:sp>
    </p:spTree>
    <p:extLst>
      <p:ext uri="{BB962C8B-B14F-4D97-AF65-F5344CB8AC3E}">
        <p14:creationId xmlns:p14="http://schemas.microsoft.com/office/powerpoint/2010/main" val="46700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UM LADA\doplňky\vlajky\i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962522" cy="357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679504" y="1278676"/>
            <a:ext cx="44644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dirty="0" smtClean="0"/>
              <a:t>ISLAND</a:t>
            </a:r>
            <a:endParaRPr lang="cs-CZ" sz="6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0" y="3933056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Oficiální název: Island</a:t>
            </a:r>
          </a:p>
          <a:p>
            <a:r>
              <a:rPr lang="cs-CZ" sz="4000" dirty="0" smtClean="0"/>
              <a:t>Hlavní město: Reykjavík</a:t>
            </a:r>
          </a:p>
          <a:p>
            <a:r>
              <a:rPr lang="cs-CZ" sz="4000" dirty="0" smtClean="0"/>
              <a:t>Měna: Islandská koruna</a:t>
            </a:r>
          </a:p>
          <a:p>
            <a:r>
              <a:rPr lang="cs-CZ" sz="4000" dirty="0" smtClean="0"/>
              <a:t>Obyvatelstvo: 320 tisíc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953016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UM LADA\doplňky\vlajky\p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64"/>
            <a:ext cx="9144000" cy="6100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692723" y="1491442"/>
            <a:ext cx="374441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0" dirty="0" smtClean="0"/>
              <a:t>?</a:t>
            </a:r>
            <a:endParaRPr lang="cs-CZ" sz="25000" dirty="0"/>
          </a:p>
        </p:txBody>
      </p:sp>
    </p:spTree>
    <p:extLst>
      <p:ext uri="{BB962C8B-B14F-4D97-AF65-F5344CB8AC3E}">
        <p14:creationId xmlns:p14="http://schemas.microsoft.com/office/powerpoint/2010/main" val="3190125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UM LADA\doplňky\vlajky\p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5858"/>
            <a:ext cx="5130705" cy="3423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932040" y="1412776"/>
            <a:ext cx="4374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PORTUGALSKO</a:t>
            </a:r>
            <a:endParaRPr lang="cs-CZ" sz="4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0" y="3933056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Oficiální název: Portugalská republika</a:t>
            </a:r>
          </a:p>
          <a:p>
            <a:r>
              <a:rPr lang="cs-CZ" sz="4000" dirty="0" smtClean="0"/>
              <a:t>Hlavní město: Lisabon</a:t>
            </a:r>
          </a:p>
          <a:p>
            <a:r>
              <a:rPr lang="cs-CZ" sz="4000" dirty="0" smtClean="0"/>
              <a:t>Měna: Euro</a:t>
            </a:r>
          </a:p>
          <a:p>
            <a:r>
              <a:rPr lang="cs-CZ" sz="4000" dirty="0" smtClean="0"/>
              <a:t>Obyvatelstvo: 10,7 miliónu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398231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UM LADA\doplňky\vlajky\e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142868" cy="6099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692723" y="1491442"/>
            <a:ext cx="374441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0" dirty="0" smtClean="0"/>
              <a:t>?</a:t>
            </a:r>
            <a:endParaRPr lang="cs-CZ" sz="25000" dirty="0"/>
          </a:p>
        </p:txBody>
      </p:sp>
    </p:spTree>
    <p:extLst>
      <p:ext uri="{BB962C8B-B14F-4D97-AF65-F5344CB8AC3E}">
        <p14:creationId xmlns:p14="http://schemas.microsoft.com/office/powerpoint/2010/main" val="2955367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UM LADA\doplňky\vlajky\e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80"/>
            <a:ext cx="4571433" cy="3049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572000" y="1018370"/>
            <a:ext cx="44644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dirty="0" smtClean="0"/>
              <a:t>ŠPANĚLSKO</a:t>
            </a:r>
            <a:endParaRPr lang="cs-CZ" sz="6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0" y="3933056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Oficiální název: Španělské království</a:t>
            </a:r>
          </a:p>
          <a:p>
            <a:r>
              <a:rPr lang="cs-CZ" sz="4000" dirty="0" smtClean="0"/>
              <a:t>Hlavní město: Madrid</a:t>
            </a:r>
          </a:p>
          <a:p>
            <a:r>
              <a:rPr lang="cs-CZ" sz="4000" dirty="0" smtClean="0"/>
              <a:t>Měna: Euro</a:t>
            </a:r>
          </a:p>
          <a:p>
            <a:r>
              <a:rPr lang="cs-CZ" sz="4000" dirty="0" smtClean="0"/>
              <a:t>Obyvatelstvo: 46 miliónů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309222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UM LADA\doplňky\vlajky\dk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8" y="0"/>
            <a:ext cx="9144178" cy="6916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692723" y="1491442"/>
            <a:ext cx="374441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0" dirty="0" smtClean="0"/>
              <a:t>?</a:t>
            </a:r>
            <a:endParaRPr lang="cs-CZ" sz="25000" dirty="0"/>
          </a:p>
        </p:txBody>
      </p:sp>
    </p:spTree>
    <p:extLst>
      <p:ext uri="{BB962C8B-B14F-4D97-AF65-F5344CB8AC3E}">
        <p14:creationId xmlns:p14="http://schemas.microsoft.com/office/powerpoint/2010/main" val="2815326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UM LADA\doplňky\vlajky\dk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8" y="0"/>
            <a:ext cx="4572089" cy="3458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572000" y="1221182"/>
            <a:ext cx="44644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dirty="0" smtClean="0"/>
              <a:t>DÁNSKO</a:t>
            </a:r>
            <a:endParaRPr lang="cs-CZ" sz="6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0" y="3933056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Oficiální název: Dánsko</a:t>
            </a:r>
          </a:p>
          <a:p>
            <a:r>
              <a:rPr lang="cs-CZ" sz="4000" dirty="0" smtClean="0"/>
              <a:t>Hlavní město: Kodaň</a:t>
            </a:r>
          </a:p>
          <a:p>
            <a:r>
              <a:rPr lang="cs-CZ" sz="4000" dirty="0" smtClean="0"/>
              <a:t>Měna: Dánská koruna</a:t>
            </a:r>
          </a:p>
          <a:p>
            <a:r>
              <a:rPr lang="cs-CZ" sz="4000" dirty="0" smtClean="0"/>
              <a:t>Obyvatelstvo: 5,6 miliónu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999138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DUM LADA\doplňky\vlajky\fi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620688"/>
            <a:ext cx="9163995" cy="5598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692723" y="1491442"/>
            <a:ext cx="374441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0" dirty="0" smtClean="0"/>
              <a:t>?</a:t>
            </a:r>
            <a:endParaRPr lang="cs-CZ" sz="25000" dirty="0"/>
          </a:p>
        </p:txBody>
      </p:sp>
    </p:spTree>
    <p:extLst>
      <p:ext uri="{BB962C8B-B14F-4D97-AF65-F5344CB8AC3E}">
        <p14:creationId xmlns:p14="http://schemas.microsoft.com/office/powerpoint/2010/main" val="3618823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DUM LADA\doplňky\vlajky\fi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12" y="0"/>
            <a:ext cx="4905725" cy="2996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788024" y="990644"/>
            <a:ext cx="44644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dirty="0" smtClean="0"/>
              <a:t>FINSKO</a:t>
            </a:r>
            <a:endParaRPr lang="cs-CZ" sz="6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-2557" y="3645024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Oficiální název: Finská republika</a:t>
            </a:r>
          </a:p>
          <a:p>
            <a:r>
              <a:rPr lang="cs-CZ" sz="4000" dirty="0" smtClean="0"/>
              <a:t>Hlavní město: Helsinky</a:t>
            </a:r>
          </a:p>
          <a:p>
            <a:r>
              <a:rPr lang="cs-CZ" sz="4000" dirty="0" smtClean="0"/>
              <a:t>Měna: Euro</a:t>
            </a:r>
          </a:p>
          <a:p>
            <a:r>
              <a:rPr lang="cs-CZ" sz="4000" dirty="0" smtClean="0"/>
              <a:t>Obyvatelstvo: 5,4 miliónu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588750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UM LADA\doplňky\vlajky\nemeck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133893" cy="6094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692723" y="1491442"/>
            <a:ext cx="374441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0" dirty="0" smtClean="0"/>
              <a:t>?</a:t>
            </a:r>
            <a:endParaRPr lang="cs-CZ" sz="25000" dirty="0"/>
          </a:p>
        </p:txBody>
      </p:sp>
    </p:spTree>
    <p:extLst>
      <p:ext uri="{BB962C8B-B14F-4D97-AF65-F5344CB8AC3E}">
        <p14:creationId xmlns:p14="http://schemas.microsoft.com/office/powerpoint/2010/main" val="200839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UM LADA\doplňky\vlajky\nemeck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15703" cy="321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815703" y="1098656"/>
            <a:ext cx="44644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dirty="0" smtClean="0"/>
              <a:t>NĚMECKO</a:t>
            </a:r>
            <a:endParaRPr lang="cs-CZ" sz="6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0" y="3573016"/>
            <a:ext cx="9144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Oficiální název: 	Spolková Republika 					Německo</a:t>
            </a:r>
          </a:p>
          <a:p>
            <a:r>
              <a:rPr lang="cs-CZ" sz="4000" dirty="0" smtClean="0"/>
              <a:t>Hlavní město: Berlín</a:t>
            </a:r>
          </a:p>
          <a:p>
            <a:r>
              <a:rPr lang="cs-CZ" sz="4000" dirty="0" smtClean="0"/>
              <a:t>Měna: Euro</a:t>
            </a:r>
          </a:p>
          <a:p>
            <a:r>
              <a:rPr lang="cs-CZ" sz="4000" dirty="0" smtClean="0"/>
              <a:t>Obyvatelstvo: 81,8 miliónu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4116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UM LADA\doplňky\vlajky\i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6752"/>
            <a:ext cx="9175398" cy="4587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692723" y="1491442"/>
            <a:ext cx="374441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0" dirty="0" smtClean="0"/>
              <a:t>?</a:t>
            </a:r>
            <a:endParaRPr lang="cs-CZ" sz="25000" dirty="0"/>
          </a:p>
        </p:txBody>
      </p:sp>
    </p:spTree>
    <p:extLst>
      <p:ext uri="{BB962C8B-B14F-4D97-AF65-F5344CB8AC3E}">
        <p14:creationId xmlns:p14="http://schemas.microsoft.com/office/powerpoint/2010/main" val="1677420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UM LADA\doplňky\vlajky\i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28" y="1"/>
            <a:ext cx="5273824" cy="263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679504" y="810625"/>
            <a:ext cx="44644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dirty="0" smtClean="0"/>
              <a:t>IRSKO</a:t>
            </a:r>
            <a:endParaRPr lang="cs-CZ" sz="6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0" y="3933056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Oficiální název: Irsko</a:t>
            </a:r>
          </a:p>
          <a:p>
            <a:r>
              <a:rPr lang="cs-CZ" sz="4000" dirty="0" smtClean="0"/>
              <a:t>Hlavní město: Dublin</a:t>
            </a:r>
          </a:p>
          <a:p>
            <a:r>
              <a:rPr lang="cs-CZ" sz="4000" dirty="0" smtClean="0"/>
              <a:t>Měna: Euro</a:t>
            </a:r>
          </a:p>
          <a:p>
            <a:r>
              <a:rPr lang="cs-CZ" sz="4000" dirty="0" smtClean="0"/>
              <a:t>Obyvatelstvo: 4,2 miliónu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621238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Bibliografie: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r>
              <a:rPr lang="cs-CZ" dirty="0"/>
              <a:t>AUTOR NEUVEDEN. </a:t>
            </a:r>
            <a:r>
              <a:rPr lang="cs-CZ" i="1" dirty="0"/>
              <a:t>Státní vlajky světa</a:t>
            </a:r>
            <a:r>
              <a:rPr lang="cs-CZ" dirty="0"/>
              <a:t> [online]. [cit. 18.6.2013]. Dostupný na WWW: </a:t>
            </a:r>
            <a:r>
              <a:rPr lang="cs-CZ" u="sng" dirty="0">
                <a:hlinkClick r:id="rId2"/>
              </a:rPr>
              <a:t>http://www.statnivlajky.cz/data/flags/normal/es.png</a:t>
            </a:r>
            <a:endParaRPr lang="cs-CZ" dirty="0"/>
          </a:p>
          <a:p>
            <a:r>
              <a:rPr lang="cs-CZ" dirty="0"/>
              <a:t>AUTOR NEUVEDEN. </a:t>
            </a:r>
            <a:r>
              <a:rPr lang="cs-CZ" i="1" dirty="0"/>
              <a:t>Státní vlajky světa</a:t>
            </a:r>
            <a:r>
              <a:rPr lang="cs-CZ" dirty="0"/>
              <a:t> [online]. [cit. 18.6.2013]. Dostupný na WWW: </a:t>
            </a:r>
            <a:r>
              <a:rPr lang="cs-CZ" u="sng" dirty="0">
                <a:hlinkClick r:id="rId3"/>
              </a:rPr>
              <a:t>http://www.statnivlajky.cz/data/flags/normal/fr.png</a:t>
            </a:r>
            <a:endParaRPr lang="cs-CZ" dirty="0"/>
          </a:p>
          <a:p>
            <a:r>
              <a:rPr lang="cs-CZ" dirty="0"/>
              <a:t>AUTOR NEUVEDEN. </a:t>
            </a:r>
            <a:r>
              <a:rPr lang="cs-CZ" i="1" dirty="0"/>
              <a:t>Státní vlajky světa</a:t>
            </a:r>
            <a:r>
              <a:rPr lang="cs-CZ" dirty="0"/>
              <a:t> [online]. [cit. 18.6.2013]. Dostupný na WWW: </a:t>
            </a:r>
            <a:r>
              <a:rPr lang="cs-CZ" u="sng" dirty="0">
                <a:hlinkClick r:id="rId4"/>
              </a:rPr>
              <a:t>http://www.statnivlajky.cz/data/flags/normal/se.png</a:t>
            </a:r>
            <a:endParaRPr lang="cs-CZ" dirty="0"/>
          </a:p>
          <a:p>
            <a:r>
              <a:rPr lang="cs-CZ" dirty="0"/>
              <a:t>AUTOR NEUVEDEN. </a:t>
            </a:r>
            <a:r>
              <a:rPr lang="cs-CZ" i="1" dirty="0"/>
              <a:t>Státní vlajky světa</a:t>
            </a:r>
            <a:r>
              <a:rPr lang="cs-CZ" dirty="0"/>
              <a:t> [online]. [cit. 18.6.2013]. Dostupný na WWW: </a:t>
            </a:r>
            <a:r>
              <a:rPr lang="cs-CZ" u="sng" dirty="0">
                <a:hlinkClick r:id="rId5"/>
              </a:rPr>
              <a:t>http://www.statnivlajky.cz/data/flags/normal/at.png</a:t>
            </a:r>
            <a:endParaRPr lang="cs-CZ" dirty="0"/>
          </a:p>
          <a:p>
            <a:r>
              <a:rPr lang="cs-CZ" dirty="0"/>
              <a:t> </a:t>
            </a:r>
          </a:p>
          <a:p>
            <a:r>
              <a:rPr lang="cs-CZ" dirty="0"/>
              <a:t>AUTOR NEUVEDEN. </a:t>
            </a:r>
            <a:r>
              <a:rPr lang="cs-CZ" i="1" dirty="0"/>
              <a:t>Státní vlajky světa</a:t>
            </a:r>
            <a:r>
              <a:rPr lang="cs-CZ" dirty="0"/>
              <a:t> [online]. [cit. 18.6.2013]. Dostupný na WWW: </a:t>
            </a:r>
            <a:r>
              <a:rPr lang="cs-CZ" u="sng" dirty="0">
                <a:hlinkClick r:id="rId6"/>
              </a:rPr>
              <a:t>http://www.statnivlajky.cz/data/flags/normal/gb.png</a:t>
            </a:r>
            <a:endParaRPr lang="cs-CZ" dirty="0"/>
          </a:p>
          <a:p>
            <a:r>
              <a:rPr lang="cs-CZ" dirty="0"/>
              <a:t>AUTOR NEUVEDEN. </a:t>
            </a:r>
            <a:r>
              <a:rPr lang="cs-CZ" i="1" dirty="0"/>
              <a:t>Státní vlajky světa</a:t>
            </a:r>
            <a:r>
              <a:rPr lang="cs-CZ" dirty="0"/>
              <a:t> [online]. [cit. 18.6.2013]. Dostupný na WWW: </a:t>
            </a:r>
            <a:r>
              <a:rPr lang="cs-CZ" u="sng" dirty="0">
                <a:hlinkClick r:id="rId7"/>
              </a:rPr>
              <a:t>http://www.statnivlajky.cz/data/flags/normal/ie.png</a:t>
            </a:r>
            <a:endParaRPr lang="cs-CZ" dirty="0"/>
          </a:p>
          <a:p>
            <a:r>
              <a:rPr lang="cs-CZ" dirty="0"/>
              <a:t>AUTOR NEUVEDEN. </a:t>
            </a:r>
            <a:r>
              <a:rPr lang="cs-CZ" i="1" dirty="0"/>
              <a:t>Státní vlajky světa</a:t>
            </a:r>
            <a:r>
              <a:rPr lang="cs-CZ" dirty="0"/>
              <a:t> [online]. [cit. 18.6.2013]. Dostupný na WWW: </a:t>
            </a:r>
            <a:r>
              <a:rPr lang="cs-CZ" u="sng" dirty="0">
                <a:hlinkClick r:id="rId8"/>
              </a:rPr>
              <a:t>http://www.statnivlajky.cz/data/flags/normal/dk.png</a:t>
            </a:r>
            <a:endParaRPr lang="cs-CZ" dirty="0"/>
          </a:p>
          <a:p>
            <a:r>
              <a:rPr lang="cs-CZ" dirty="0"/>
              <a:t>AUTOR NEUVEDEN. </a:t>
            </a:r>
            <a:r>
              <a:rPr lang="cs-CZ" i="1" dirty="0"/>
              <a:t>Státní vlajky světa</a:t>
            </a:r>
            <a:r>
              <a:rPr lang="cs-CZ" dirty="0"/>
              <a:t> [online]. [cit. 18.6.2013]. Dostupný na WWW: </a:t>
            </a:r>
            <a:r>
              <a:rPr lang="cs-CZ" u="sng" dirty="0">
                <a:hlinkClick r:id="rId9"/>
              </a:rPr>
              <a:t>http://www.statnivlajky.cz/data/flags/normal/de.png</a:t>
            </a:r>
            <a:endParaRPr lang="cs-CZ" dirty="0"/>
          </a:p>
          <a:p>
            <a:r>
              <a:rPr lang="cs-CZ" dirty="0"/>
              <a:t>AUTOR NEUVEDEN. </a:t>
            </a:r>
            <a:r>
              <a:rPr lang="cs-CZ" i="1" dirty="0"/>
              <a:t>Státní vlajky světa</a:t>
            </a:r>
            <a:r>
              <a:rPr lang="cs-CZ" dirty="0"/>
              <a:t> [online]. [cit. 18.6.2013]. Dostupný na WWW: </a:t>
            </a:r>
            <a:r>
              <a:rPr lang="cs-CZ" u="sng" dirty="0">
                <a:hlinkClick r:id="rId10"/>
              </a:rPr>
              <a:t>http://www.statnivlajky.cz/data/flags/normal/pt.png</a:t>
            </a:r>
            <a:endParaRPr lang="cs-CZ" dirty="0"/>
          </a:p>
          <a:p>
            <a:r>
              <a:rPr lang="cs-CZ" dirty="0"/>
              <a:t>AUTOR NEUVEDEN. </a:t>
            </a:r>
            <a:r>
              <a:rPr lang="cs-CZ" i="1" dirty="0"/>
              <a:t>Státní vlajky světa</a:t>
            </a:r>
            <a:r>
              <a:rPr lang="cs-CZ" dirty="0"/>
              <a:t> [online]. [cit. 18.6.2013]. Dostupný na WWW: </a:t>
            </a:r>
            <a:r>
              <a:rPr lang="cs-CZ" u="sng" dirty="0">
                <a:hlinkClick r:id="rId11"/>
              </a:rPr>
              <a:t>http://www.statnivlajky.cz/data/flags/normal/be.png</a:t>
            </a:r>
            <a:endParaRPr lang="cs-CZ" dirty="0"/>
          </a:p>
          <a:p>
            <a:r>
              <a:rPr lang="cs-CZ" dirty="0"/>
              <a:t>AUTOR NEUVEDEN. </a:t>
            </a:r>
            <a:r>
              <a:rPr lang="cs-CZ" i="1" dirty="0"/>
              <a:t>Státní vlajky světa</a:t>
            </a:r>
            <a:r>
              <a:rPr lang="cs-CZ" dirty="0"/>
              <a:t> [online]. [cit. 18.6.2013]. Dostupný na WWW: </a:t>
            </a:r>
            <a:r>
              <a:rPr lang="cs-CZ" u="sng" dirty="0">
                <a:hlinkClick r:id="rId12"/>
              </a:rPr>
              <a:t>http://www.statnivlajky.cz/data/flags/normal/it.png</a:t>
            </a:r>
            <a:endParaRPr lang="cs-CZ" dirty="0"/>
          </a:p>
          <a:p>
            <a:r>
              <a:rPr lang="cs-CZ" dirty="0"/>
              <a:t>AUTOR NEUVEDEN. </a:t>
            </a:r>
            <a:r>
              <a:rPr lang="cs-CZ" i="1" dirty="0"/>
              <a:t>Státní vlajky světa</a:t>
            </a:r>
            <a:r>
              <a:rPr lang="cs-CZ" dirty="0"/>
              <a:t> [online]. [cit. 18.6.2013]. Dostupný na WWW: </a:t>
            </a:r>
            <a:r>
              <a:rPr lang="cs-CZ" u="sng" dirty="0">
                <a:hlinkClick r:id="rId13"/>
              </a:rPr>
              <a:t>http://www.statnivlajky.cz/data/flags/normal/ch.png</a:t>
            </a:r>
            <a:endParaRPr lang="cs-CZ" dirty="0"/>
          </a:p>
          <a:p>
            <a:r>
              <a:rPr lang="cs-CZ" dirty="0"/>
              <a:t>AUTOR NEUVEDEN. </a:t>
            </a:r>
            <a:r>
              <a:rPr lang="cs-CZ" i="1" dirty="0"/>
              <a:t>Státní vlajky světa</a:t>
            </a:r>
            <a:r>
              <a:rPr lang="cs-CZ" dirty="0"/>
              <a:t> [online]. [cit. 18.6.2013]. Dostupný na WWW: </a:t>
            </a:r>
            <a:r>
              <a:rPr lang="cs-CZ" u="sng" dirty="0">
                <a:hlinkClick r:id="rId14"/>
              </a:rPr>
              <a:t>http://www.statnivlajky.cz/data/flags/normal/no.png</a:t>
            </a:r>
            <a:endParaRPr lang="cs-CZ" dirty="0"/>
          </a:p>
          <a:p>
            <a:r>
              <a:rPr lang="cs-CZ" dirty="0"/>
              <a:t>AUTOR NEUVEDEN. </a:t>
            </a:r>
            <a:r>
              <a:rPr lang="cs-CZ" i="1" dirty="0"/>
              <a:t>Státní vlajky světa</a:t>
            </a:r>
            <a:r>
              <a:rPr lang="cs-CZ" dirty="0"/>
              <a:t> [online]. [cit. 18.6.2013]. Dostupný na WWW: </a:t>
            </a:r>
            <a:r>
              <a:rPr lang="cs-CZ" u="sng" dirty="0">
                <a:hlinkClick r:id="rId15"/>
              </a:rPr>
              <a:t>http://www.statnivlajky.cz/data/flags/normal/is.png</a:t>
            </a:r>
            <a:endParaRPr lang="cs-CZ" dirty="0"/>
          </a:p>
          <a:p>
            <a:r>
              <a:rPr lang="cs-CZ" dirty="0"/>
              <a:t>AUTOR NEUVEDEN. </a:t>
            </a:r>
            <a:r>
              <a:rPr lang="cs-CZ" i="1" dirty="0"/>
              <a:t>Státní vlajky světa</a:t>
            </a:r>
            <a:r>
              <a:rPr lang="cs-CZ" dirty="0"/>
              <a:t> [online]. [cit. 18.6.2013]. Dostupný na WWW: </a:t>
            </a:r>
            <a:r>
              <a:rPr lang="cs-CZ" u="sng" dirty="0">
                <a:hlinkClick r:id="rId16"/>
              </a:rPr>
              <a:t>http://www.statnivlajky.cz/data/flags/normal/fi.png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5822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</TotalTime>
  <Words>276</Words>
  <Application>Microsoft Office PowerPoint</Application>
  <PresentationFormat>Předvádění na obrazovce (4:3)</PresentationFormat>
  <Paragraphs>108</Paragraphs>
  <Slides>32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3" baseType="lpstr">
      <vt:lpstr>Motiv systému Office</vt:lpstr>
      <vt:lpstr>STÁTY A JEJICH VLAJKY I.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Bibliografie: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ANIMALS</dc:title>
  <dc:creator>0KOD</dc:creator>
  <cp:lastModifiedBy>Učitel</cp:lastModifiedBy>
  <cp:revision>28</cp:revision>
  <dcterms:created xsi:type="dcterms:W3CDTF">2012-09-18T00:23:20Z</dcterms:created>
  <dcterms:modified xsi:type="dcterms:W3CDTF">2013-06-19T11:35:26Z</dcterms:modified>
</cp:coreProperties>
</file>