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78E00-A80B-43C2-B773-2E23FE8FA7C0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E724C-8EF6-4096-9DC9-368E79035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78E00-A80B-43C2-B773-2E23FE8FA7C0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E724C-8EF6-4096-9DC9-368E79035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78E00-A80B-43C2-B773-2E23FE8FA7C0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E724C-8EF6-4096-9DC9-368E79035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78E00-A80B-43C2-B773-2E23FE8FA7C0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E724C-8EF6-4096-9DC9-368E79035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78E00-A80B-43C2-B773-2E23FE8FA7C0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E724C-8EF6-4096-9DC9-368E79035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78E00-A80B-43C2-B773-2E23FE8FA7C0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E724C-8EF6-4096-9DC9-368E79035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78E00-A80B-43C2-B773-2E23FE8FA7C0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E724C-8EF6-4096-9DC9-368E79035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78E00-A80B-43C2-B773-2E23FE8FA7C0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E724C-8EF6-4096-9DC9-368E79035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78E00-A80B-43C2-B773-2E23FE8FA7C0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E724C-8EF6-4096-9DC9-368E79035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78E00-A80B-43C2-B773-2E23FE8FA7C0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E724C-8EF6-4096-9DC9-368E79035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78E00-A80B-43C2-B773-2E23FE8FA7C0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6E724C-8EF6-4096-9DC9-368E79035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A78E00-A80B-43C2-B773-2E23FE8FA7C0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E724C-8EF6-4096-9DC9-368E79035C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z/imgres?q=bankovky+%C4%8Dr&amp;hl=cs&amp;gbv=2&amp;biw=1245&amp;bih=785&amp;tbm=isch&amp;tbnid=iR6xChEtLD4EBM:&amp;i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images.google.cz/imgres?q=otazn%C3%ADky&amp;hl=cs&amp;gbv=2&amp;biw=1245&amp;bih=785&amp;tbm=isch&amp;tbnid=JShR8eILWpfNRM:&amp;imgre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smtClean="0">
                <a:latin typeface="Arial" pitchFamily="34" charset="0"/>
                <a:cs typeface="Arial" pitchFamily="34" charset="0"/>
              </a:rPr>
              <a:t>VY_32_INOVACE_07_08_hospodaření 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domácnosti, příjmy a výdaje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Pracovní činnosti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400" b="1" dirty="0" smtClean="0">
                <a:solidFill>
                  <a:schemeClr val="tx1"/>
                </a:solidFill>
              </a:rPr>
              <a:t> Popis prezentace 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700" b="1" dirty="0" smtClean="0">
                <a:solidFill>
                  <a:srgbClr val="C00000"/>
                </a:solidFill>
              </a:rPr>
              <a:t/>
            </a:r>
            <a:br>
              <a:rPr lang="cs-CZ" sz="2700" b="1" dirty="0" smtClean="0">
                <a:solidFill>
                  <a:srgbClr val="C00000"/>
                </a:solidFill>
              </a:rPr>
            </a:br>
            <a:endParaRPr lang="cs-CZ" sz="27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/>
          <a:lstStyle/>
          <a:p>
            <a:pPr marL="514350" indent="-514350">
              <a:buNone/>
            </a:pPr>
            <a:r>
              <a:rPr lang="cs-CZ" dirty="0" smtClean="0"/>
              <a:t>1</a:t>
            </a:r>
            <a:r>
              <a:rPr lang="cs-CZ" dirty="0" smtClean="0"/>
              <a:t>. - 4. snímek 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Šetři a utrácej s rozvahou. (výklad)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Nauč se znát </a:t>
            </a:r>
            <a:r>
              <a:rPr lang="cs-CZ" b="1" u="sng" dirty="0" smtClean="0">
                <a:solidFill>
                  <a:schemeClr val="accent2">
                    <a:lumMod val="75000"/>
                  </a:schemeClr>
                </a:solidFill>
              </a:rPr>
              <a:t>hodnotu peněz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, jednou sám poznáš, jaké to je vydělávat si na </a:t>
            </a:r>
            <a:r>
              <a:rPr lang="cs-CZ" b="1" u="sng" dirty="0" smtClean="0">
                <a:solidFill>
                  <a:schemeClr val="accent5">
                    <a:lumMod val="50000"/>
                  </a:schemeClr>
                </a:solidFill>
              </a:rPr>
              <a:t>živobytí</a:t>
            </a:r>
            <a: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  <a:t>.</a:t>
            </a:r>
            <a:br>
              <a:rPr lang="cs-CZ" b="1" dirty="0" smtClean="0">
                <a:solidFill>
                  <a:schemeClr val="accent5">
                    <a:lumMod val="50000"/>
                  </a:schemeClr>
                </a:solidFill>
              </a:rPr>
            </a:b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6" name="Picture 2" descr="http://files.stoppadelkum.webnode.cz/200000005-3ef403fee4/bankovk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284984"/>
            <a:ext cx="3816424" cy="2267744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/>
              <a:t/>
            </a:r>
            <a:br>
              <a:rPr lang="cs-CZ" sz="3200" dirty="0"/>
            </a:br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Pokud tví rodiče nemají peněz nazbyt, nezazlívej jim to a neporovnávej je s rodiči tvých přátel, kteří jsou na tom lépe. </a:t>
            </a:r>
            <a:b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/>
            </a:r>
            <a:b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4800" b="1" dirty="0" smtClean="0">
                <a:solidFill>
                  <a:srgbClr val="FF0000"/>
                </a:solidFill>
              </a:rPr>
              <a:t>Nechtěj po nich nesplnitelné!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25600"/>
            </a:gs>
            <a:gs pos="13000">
              <a:srgbClr val="FFA800"/>
            </a:gs>
            <a:gs pos="28000">
              <a:srgbClr val="825600"/>
            </a:gs>
            <a:gs pos="42999">
              <a:srgbClr val="FFA800"/>
            </a:gs>
            <a:gs pos="58000">
              <a:srgbClr val="825600"/>
            </a:gs>
            <a:gs pos="72000">
              <a:srgbClr val="FFA800"/>
            </a:gs>
            <a:gs pos="87000">
              <a:srgbClr val="825600"/>
            </a:gs>
            <a:gs pos="100000">
              <a:srgbClr val="FFA8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8000" b="1" dirty="0" smtClean="0">
                <a:solidFill>
                  <a:schemeClr val="tx2">
                    <a:lumMod val="50000"/>
                  </a:schemeClr>
                </a:solidFill>
              </a:rPr>
              <a:t>Přestaň srovnávat, vždycky se najdou lidé, kteří na tom budou lépe než ty</a:t>
            </a:r>
            <a:r>
              <a:rPr lang="cs-CZ" sz="8000" b="1" dirty="0">
                <a:solidFill>
                  <a:schemeClr val="tx2">
                    <a:lumMod val="50000"/>
                  </a:schemeClr>
                </a:solidFill>
              </a:rPr>
              <a:t>!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6700" b="1" u="sng" dirty="0" smtClean="0">
                <a:solidFill>
                  <a:schemeClr val="accent2">
                    <a:lumMod val="75000"/>
                  </a:schemeClr>
                </a:solidFill>
              </a:rPr>
              <a:t>Nauč se šetřit! </a:t>
            </a:r>
            <a:r>
              <a:rPr lang="cs-CZ" sz="6700" b="1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6700" b="1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6700" b="1" i="1" u="sng" dirty="0" smtClean="0">
                <a:solidFill>
                  <a:schemeClr val="tx2">
                    <a:lumMod val="50000"/>
                  </a:schemeClr>
                </a:solidFill>
              </a:rPr>
              <a:t>Zapisuj</a:t>
            </a:r>
            <a:r>
              <a:rPr lang="cs-CZ" sz="6700" b="1" dirty="0" smtClean="0">
                <a:solidFill>
                  <a:srgbClr val="FFFF00"/>
                </a:solidFill>
              </a:rPr>
              <a:t> si své výdaje a rozhodni, jestli jsou </a:t>
            </a:r>
            <a:r>
              <a:rPr lang="cs-CZ" sz="6700" b="1" i="1" u="sng" dirty="0" smtClean="0">
                <a:solidFill>
                  <a:srgbClr val="FFFF00"/>
                </a:solidFill>
              </a:rPr>
              <a:t>všechny nutné</a:t>
            </a:r>
            <a:r>
              <a:rPr lang="cs-CZ" sz="6700" b="1" dirty="0" smtClean="0">
                <a:solidFill>
                  <a:srgbClr val="FFFF00"/>
                </a:solidFill>
              </a:rPr>
              <a:t>.</a:t>
            </a:r>
            <a:br>
              <a:rPr lang="cs-CZ" sz="6700" b="1" dirty="0" smtClean="0">
                <a:solidFill>
                  <a:srgbClr val="FFFF00"/>
                </a:solidFill>
              </a:rPr>
            </a:br>
            <a:endParaRPr lang="cs-CZ" sz="6700" b="1" dirty="0">
              <a:solidFill>
                <a:srgbClr val="FFFF00"/>
              </a:solidFill>
            </a:endParaRPr>
          </a:p>
        </p:txBody>
      </p:sp>
      <p:pic>
        <p:nvPicPr>
          <p:cNvPr id="18434" name="Picture 2" descr="http://files.jaromir-bednar.webnode.cz/200001137-0ad360bcd3/otazn%C3%ADky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791447"/>
            <a:ext cx="1905000" cy="142875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/>
              <a:t>3</a:t>
            </a:r>
            <a:r>
              <a:rPr lang="cs-CZ" sz="1200" dirty="0" smtClean="0"/>
              <a:t>.Snímek</a:t>
            </a:r>
          </a:p>
          <a:p>
            <a:pPr>
              <a:buNone/>
            </a:pPr>
            <a:r>
              <a:rPr lang="cs-CZ" sz="1200" dirty="0" smtClean="0">
                <a:hlinkClick r:id="rId3"/>
              </a:rPr>
              <a:t>http://images.google.cz/imgres?q=bankovky+%C4%8Dr&amp;hl=cs&amp;gbv=2&amp;biw=1245&amp;bih=785&amp;tbm=isch&amp;tbnid=iR6xChEtLD4EBM:&amp;i</a:t>
            </a:r>
            <a:endParaRPr lang="cs-CZ" sz="1200" dirty="0" smtClean="0"/>
          </a:p>
          <a:p>
            <a:pPr>
              <a:buNone/>
            </a:pPr>
            <a:r>
              <a:rPr lang="cs-CZ" sz="1200" dirty="0"/>
              <a:t>6</a:t>
            </a:r>
            <a:r>
              <a:rPr lang="cs-CZ" sz="1200" dirty="0" smtClean="0"/>
              <a:t>.Snímek</a:t>
            </a:r>
          </a:p>
          <a:p>
            <a:pPr>
              <a:buNone/>
            </a:pPr>
            <a:r>
              <a:rPr lang="cs-CZ" sz="1200" dirty="0" smtClean="0">
                <a:hlinkClick r:id="rId4"/>
              </a:rPr>
              <a:t>http://images.google.cz/imgres?q=otazn%C3%ADky&amp;hl=cs&amp;gbv=2&amp;biw=1245&amp;bih=785&amp;tbm=isch&amp;tbnid=JShR8eILWpfNRM:&amp;imgref</a:t>
            </a:r>
            <a:endParaRPr lang="cs-CZ" sz="12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Bc. Radka Doubková.</a:t>
            </a:r>
            <a:endParaRPr lang="cs-CZ" i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57</Words>
  <Application>Microsoft Office PowerPoint</Application>
  <PresentationFormat>Předvádění na obrazovce (4:3)</PresentationFormat>
  <Paragraphs>21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        Popis prezentace      </vt:lpstr>
      <vt:lpstr>     Nauč se znát hodnotu peněz, jednou sám poznáš, jaké to je vydělávat si na živobytí. </vt:lpstr>
      <vt:lpstr>         Pokud tví rodiče nemají peněz nazbyt, nezazlívej jim to a neporovnávej je s rodiči tvých přátel, kteří jsou na tom lépe.   Nechtěj po nich nesplnitelné!</vt:lpstr>
      <vt:lpstr>      Přestaň srovnávat, vždycky se najdou lidé, kteří na tom budou lépe než ty!</vt:lpstr>
      <vt:lpstr>       Nauč se šetřit!  Zapisuj si své výdaje a rozhodni, jestli jsou všechny nutné. 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 Nováková</dc:creator>
  <cp:lastModifiedBy>Martin Králík</cp:lastModifiedBy>
  <cp:revision>10</cp:revision>
  <dcterms:created xsi:type="dcterms:W3CDTF">2011-12-13T22:40:23Z</dcterms:created>
  <dcterms:modified xsi:type="dcterms:W3CDTF">2012-03-15T13:02:55Z</dcterms:modified>
</cp:coreProperties>
</file>