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32"/>
  </p:notesMasterIdLst>
  <p:sldIdLst>
    <p:sldId id="28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16" y="16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573706-3351-46A4-AB3F-067E3E1CBB7C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0CAB57-0D3F-4979-A889-171CBDE3064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040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0CAB57-0D3F-4979-A889-171CBDE3064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10. 6. 2013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13" Type="http://schemas.openxmlformats.org/officeDocument/2006/relationships/slide" Target="slide14.xml"/><Relationship Id="rId18" Type="http://schemas.openxmlformats.org/officeDocument/2006/relationships/slide" Target="slide19.xml"/><Relationship Id="rId26" Type="http://schemas.openxmlformats.org/officeDocument/2006/relationships/slide" Target="slide27.xml"/><Relationship Id="rId3" Type="http://schemas.openxmlformats.org/officeDocument/2006/relationships/slide" Target="slide4.xml"/><Relationship Id="rId21" Type="http://schemas.openxmlformats.org/officeDocument/2006/relationships/slide" Target="slide22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17" Type="http://schemas.openxmlformats.org/officeDocument/2006/relationships/slide" Target="slide18.xml"/><Relationship Id="rId25" Type="http://schemas.openxmlformats.org/officeDocument/2006/relationships/slide" Target="slide24.xml"/><Relationship Id="rId2" Type="http://schemas.openxmlformats.org/officeDocument/2006/relationships/notesSlide" Target="../notesSlides/notesSlide1.xml"/><Relationship Id="rId16" Type="http://schemas.openxmlformats.org/officeDocument/2006/relationships/slide" Target="slide17.xml"/><Relationship Id="rId20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24" Type="http://schemas.openxmlformats.org/officeDocument/2006/relationships/slide" Target="slide25.xml"/><Relationship Id="rId5" Type="http://schemas.openxmlformats.org/officeDocument/2006/relationships/slide" Target="slide6.xml"/><Relationship Id="rId15" Type="http://schemas.openxmlformats.org/officeDocument/2006/relationships/slide" Target="slide16.xml"/><Relationship Id="rId23" Type="http://schemas.openxmlformats.org/officeDocument/2006/relationships/slide" Target="slide26.xml"/><Relationship Id="rId10" Type="http://schemas.openxmlformats.org/officeDocument/2006/relationships/slide" Target="slide11.xml"/><Relationship Id="rId19" Type="http://schemas.openxmlformats.org/officeDocument/2006/relationships/slide" Target="slide20.xml"/><Relationship Id="rId4" Type="http://schemas.openxmlformats.org/officeDocument/2006/relationships/slide" Target="slide5.xml"/><Relationship Id="rId9" Type="http://schemas.openxmlformats.org/officeDocument/2006/relationships/slide" Target="slide10.xml"/><Relationship Id="rId14" Type="http://schemas.openxmlformats.org/officeDocument/2006/relationships/slide" Target="slide15.xml"/><Relationship Id="rId22" Type="http://schemas.openxmlformats.org/officeDocument/2006/relationships/slide" Target="slide23.xml"/><Relationship Id="rId27" Type="http://schemas.openxmlformats.org/officeDocument/2006/relationships/slide" Target="slide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Název DUMu</a:t>
            </a:r>
            <a:r>
              <a:rPr lang="cs-CZ" sz="1600" dirty="0" smtClean="0"/>
              <a:t>:</a:t>
            </a:r>
            <a:r>
              <a:rPr lang="cs-CZ" sz="1600" dirty="0"/>
              <a:t>VY_22_INOVACE_04_4_P 3 - RISKUJ – IRREGULAR VERBS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</a:t>
            </a:r>
            <a:r>
              <a:rPr lang="cs-CZ" sz="1700" smtClean="0"/>
              <a:t>: </a:t>
            </a:r>
            <a:r>
              <a:rPr lang="cs-CZ" sz="1700" smtClean="0"/>
              <a:t>		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			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Vzdělávací oblast/Předmět/Téma:	Jazyk a jazyková komunikace/ Anglický jazyk/ </a:t>
            </a:r>
            <a:r>
              <a:rPr lang="cs-CZ" sz="1600" dirty="0"/>
              <a:t>RISKUJ - IRREGULAR VERBS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	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ne</a:t>
            </a:r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Anotace:		</a:t>
            </a:r>
            <a:r>
              <a:rPr lang="cs-CZ" sz="1700" dirty="0"/>
              <a:t>Procvičování nepravidelných sloves pomocí soutěže „RISKUJ“. Žáci se rozdělí do skupin, postupně si vybírají otázky, otázka se zobrazí </a:t>
            </a:r>
            <a:r>
              <a:rPr lang="cs-CZ" sz="1700" dirty="0" smtClean="0"/>
              <a:t>		vždy </a:t>
            </a:r>
            <a:r>
              <a:rPr lang="cs-CZ" sz="1700" dirty="0"/>
              <a:t>po kliknutí na políčko s číslicí. Kontrola odpovědi po kliknutí na pole „odpověď.“ Kliknutím na pole „zpět“ se vrátíte na hrací pole. </a:t>
            </a:r>
            <a:r>
              <a:rPr lang="cs-CZ" sz="1700" dirty="0" smtClean="0"/>
              <a:t>		Hra </a:t>
            </a:r>
            <a:r>
              <a:rPr lang="cs-CZ" sz="1700" dirty="0"/>
              <a:t>pokračuje do vyčerpání otázek.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	</a:t>
            </a: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		VII. 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		</a:t>
            </a:r>
            <a:r>
              <a:rPr lang="cs-CZ" sz="1700" dirty="0"/>
              <a:t>30. 4. 2013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30. 4.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8452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RISKUJ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IRREGULAR VERBS</a:t>
            </a:r>
          </a:p>
          <a:p>
            <a:r>
              <a:rPr lang="cs-CZ" dirty="0" smtClean="0"/>
              <a:t>Podle učebnice PROJECT 3-5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/>
          <p:cNvSpPr/>
          <p:nvPr/>
        </p:nvSpPr>
        <p:spPr>
          <a:xfrm>
            <a:off x="323528" y="548680"/>
            <a:ext cx="2160240" cy="914400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/>
          </a:p>
          <a:p>
            <a:pPr algn="ctr"/>
            <a:r>
              <a:rPr lang="cs-CZ" sz="2800" dirty="0" smtClean="0"/>
              <a:t>B - C</a:t>
            </a:r>
          </a:p>
          <a:p>
            <a:pPr algn="ctr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23528" y="1772816"/>
            <a:ext cx="2232248" cy="9144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 - H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23528" y="2996952"/>
            <a:ext cx="2232248" cy="9144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 - M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23528" y="4221088"/>
            <a:ext cx="2232248" cy="914400"/>
          </a:xfrm>
          <a:prstGeom prst="round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 - S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3528" y="5517232"/>
            <a:ext cx="2232248" cy="91440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 - T</a:t>
            </a:r>
            <a:endParaRPr lang="cs-CZ" sz="2800" dirty="0"/>
          </a:p>
        </p:txBody>
      </p:sp>
      <p:sp>
        <p:nvSpPr>
          <p:cNvPr id="15" name="Zaoblený obdélník 14">
            <a:hlinkClick r:id="rId3" action="ppaction://hlinksldjump"/>
          </p:cNvPr>
          <p:cNvSpPr/>
          <p:nvPr/>
        </p:nvSpPr>
        <p:spPr>
          <a:xfrm>
            <a:off x="284380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4139952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18" name="Zaoblený obdélník 17">
            <a:hlinkClick r:id="rId5" action="ppaction://hlinksldjump"/>
          </p:cNvPr>
          <p:cNvSpPr/>
          <p:nvPr/>
        </p:nvSpPr>
        <p:spPr>
          <a:xfrm>
            <a:off x="536408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19" name="Zaoblený obdélník 18">
            <a:hlinkClick r:id="rId6" action="ppaction://hlinksldjump"/>
          </p:cNvPr>
          <p:cNvSpPr/>
          <p:nvPr/>
        </p:nvSpPr>
        <p:spPr>
          <a:xfrm>
            <a:off x="6588224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0" name="Zaoblený obdélník 19">
            <a:hlinkClick r:id="rId7" action="ppaction://hlinksldjump"/>
          </p:cNvPr>
          <p:cNvSpPr/>
          <p:nvPr/>
        </p:nvSpPr>
        <p:spPr>
          <a:xfrm>
            <a:off x="7884368" y="54868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1" name="Zaoblený obdélník 20">
            <a:hlinkClick r:id="rId8" action="ppaction://hlinksldjump"/>
          </p:cNvPr>
          <p:cNvSpPr/>
          <p:nvPr/>
        </p:nvSpPr>
        <p:spPr>
          <a:xfrm>
            <a:off x="2843808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2" name="Zaoblený obdélník 21">
            <a:hlinkClick r:id="rId9" action="ppaction://hlinksldjump"/>
          </p:cNvPr>
          <p:cNvSpPr/>
          <p:nvPr/>
        </p:nvSpPr>
        <p:spPr>
          <a:xfrm>
            <a:off x="4067944" y="177281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3" name="Zaoblený obdélník 22">
            <a:hlinkClick r:id="rId10" action="ppaction://hlinksldjump"/>
          </p:cNvPr>
          <p:cNvSpPr/>
          <p:nvPr/>
        </p:nvSpPr>
        <p:spPr>
          <a:xfrm>
            <a:off x="536408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4" name="Zaoblený obdélník 23">
            <a:hlinkClick r:id="rId11" action="ppaction://hlinksldjump"/>
          </p:cNvPr>
          <p:cNvSpPr/>
          <p:nvPr/>
        </p:nvSpPr>
        <p:spPr>
          <a:xfrm>
            <a:off x="6588224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25" name="Zaoblený obdélník 24">
            <a:hlinkClick r:id="rId12" action="ppaction://hlinksldjump"/>
          </p:cNvPr>
          <p:cNvSpPr/>
          <p:nvPr/>
        </p:nvSpPr>
        <p:spPr>
          <a:xfrm>
            <a:off x="7884368" y="18448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26" name="Zaoblený obdélník 25">
            <a:hlinkClick r:id="rId13" action="ppaction://hlinksldjump"/>
          </p:cNvPr>
          <p:cNvSpPr/>
          <p:nvPr/>
        </p:nvSpPr>
        <p:spPr>
          <a:xfrm>
            <a:off x="2843808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27" name="Zaoblený obdélník 26">
            <a:hlinkClick r:id="rId14" action="ppaction://hlinksldjump"/>
          </p:cNvPr>
          <p:cNvSpPr/>
          <p:nvPr/>
        </p:nvSpPr>
        <p:spPr>
          <a:xfrm>
            <a:off x="4067944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28" name="Zaoblený obdélník 27">
            <a:hlinkClick r:id="rId15" action="ppaction://hlinksldjump"/>
          </p:cNvPr>
          <p:cNvSpPr/>
          <p:nvPr/>
        </p:nvSpPr>
        <p:spPr>
          <a:xfrm>
            <a:off x="5436096" y="30689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9" name="Zaoblený obdélník 28">
            <a:hlinkClick r:id="rId16" action="ppaction://hlinksldjump"/>
          </p:cNvPr>
          <p:cNvSpPr/>
          <p:nvPr/>
        </p:nvSpPr>
        <p:spPr>
          <a:xfrm>
            <a:off x="6660232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0" name="Zaoblený obdélník 29">
            <a:hlinkClick r:id="rId17" action="ppaction://hlinksldjump"/>
          </p:cNvPr>
          <p:cNvSpPr/>
          <p:nvPr/>
        </p:nvSpPr>
        <p:spPr>
          <a:xfrm>
            <a:off x="7884368" y="2996952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1" name="Zaoblený obdélník 30">
            <a:hlinkClick r:id="rId18" action="ppaction://hlinksldjump"/>
          </p:cNvPr>
          <p:cNvSpPr/>
          <p:nvPr/>
        </p:nvSpPr>
        <p:spPr>
          <a:xfrm>
            <a:off x="284380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2" name="Zaoblený obdélník 31">
            <a:hlinkClick r:id="rId19" action="ppaction://hlinksldjump"/>
          </p:cNvPr>
          <p:cNvSpPr/>
          <p:nvPr/>
        </p:nvSpPr>
        <p:spPr>
          <a:xfrm>
            <a:off x="4067944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3" name="Zaoblený obdélník 32">
            <a:hlinkClick r:id="rId20" action="ppaction://hlinksldjump"/>
          </p:cNvPr>
          <p:cNvSpPr/>
          <p:nvPr/>
        </p:nvSpPr>
        <p:spPr>
          <a:xfrm>
            <a:off x="5436096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4" name="Zaoblený obdélník 33">
            <a:hlinkClick r:id="rId21" action="ppaction://hlinksldjump"/>
          </p:cNvPr>
          <p:cNvSpPr/>
          <p:nvPr/>
        </p:nvSpPr>
        <p:spPr>
          <a:xfrm>
            <a:off x="6660232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5" name="Zaoblený obdélník 34">
            <a:hlinkClick r:id="rId22" action="ppaction://hlinksldjump"/>
          </p:cNvPr>
          <p:cNvSpPr/>
          <p:nvPr/>
        </p:nvSpPr>
        <p:spPr>
          <a:xfrm>
            <a:off x="7884368" y="4221088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6" name="Zaoblený obdélník 35">
            <a:hlinkClick r:id="rId23" action="ppaction://hlinksldjump"/>
          </p:cNvPr>
          <p:cNvSpPr/>
          <p:nvPr/>
        </p:nvSpPr>
        <p:spPr>
          <a:xfrm>
            <a:off x="5436096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7" name="Zaoblený obdélník 36">
            <a:hlinkClick r:id="rId24" action="ppaction://hlinksldjump"/>
          </p:cNvPr>
          <p:cNvSpPr/>
          <p:nvPr/>
        </p:nvSpPr>
        <p:spPr>
          <a:xfrm>
            <a:off x="4139952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38" name="Zaoblený obdélník 37">
            <a:hlinkClick r:id="rId25" action="ppaction://hlinksldjump"/>
          </p:cNvPr>
          <p:cNvSpPr/>
          <p:nvPr/>
        </p:nvSpPr>
        <p:spPr>
          <a:xfrm>
            <a:off x="284380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39" name="Zaoblený obdélník 38">
            <a:hlinkClick r:id="rId26" action="ppaction://hlinksldjump"/>
          </p:cNvPr>
          <p:cNvSpPr/>
          <p:nvPr/>
        </p:nvSpPr>
        <p:spPr>
          <a:xfrm>
            <a:off x="6732240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40" name="Zaoblený obdélník 39">
            <a:hlinkClick r:id="rId27" action="ppaction://hlinksldjump"/>
          </p:cNvPr>
          <p:cNvSpPr/>
          <p:nvPr/>
        </p:nvSpPr>
        <p:spPr>
          <a:xfrm>
            <a:off x="7884368" y="5445224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sz="2800" u="sng" dirty="0" smtClean="0"/>
          </a:p>
          <a:p>
            <a:pPr algn="ctr">
              <a:buNone/>
            </a:pPr>
            <a:r>
              <a:rPr lang="cs-CZ" sz="2800" u="sng" dirty="0" smtClean="0"/>
              <a:t>To </a:t>
            </a:r>
            <a:r>
              <a:rPr lang="en-GB" sz="2800" u="sng" dirty="0" smtClean="0"/>
              <a:t>be</a:t>
            </a:r>
            <a:endParaRPr lang="en-GB" sz="2800" dirty="0" smtClean="0"/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endParaRPr lang="cs-CZ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B - C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84508" y="45091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Was</a:t>
            </a:r>
            <a:r>
              <a:rPr lang="cs-CZ" dirty="0" smtClean="0"/>
              <a:t> -</a:t>
            </a:r>
            <a:r>
              <a:rPr lang="en-GB" dirty="0" smtClean="0"/>
              <a:t> were</a:t>
            </a:r>
            <a:r>
              <a:rPr lang="cs-CZ" dirty="0" smtClean="0"/>
              <a:t> - </a:t>
            </a:r>
            <a:r>
              <a:rPr lang="en-GB" dirty="0" smtClean="0"/>
              <a:t>been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77180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dirty="0" smtClean="0"/>
              <a:t>To </a:t>
            </a:r>
            <a:r>
              <a:rPr lang="en-GB" sz="2800" dirty="0" smtClean="0"/>
              <a:t>come</a:t>
            </a:r>
            <a:endParaRPr lang="en-GB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B – C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4581128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Come - came - come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To </a:t>
            </a:r>
            <a:r>
              <a:rPr lang="en-GB" dirty="0" smtClean="0"/>
              <a:t>begin</a:t>
            </a:r>
            <a:endParaRPr lang="en-GB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B – C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2128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293096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Begin – began – begun 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To </a:t>
            </a:r>
            <a:r>
              <a:rPr lang="en-GB" sz="2800" u="sng" dirty="0" smtClean="0"/>
              <a:t>become</a:t>
            </a:r>
            <a:endParaRPr lang="en-GB" sz="24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B – C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4509120"/>
            <a:ext cx="56166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Become – became - become</a:t>
            </a:r>
            <a:endParaRPr lang="en-GB" dirty="0"/>
          </a:p>
        </p:txBody>
      </p:sp>
      <p:sp>
        <p:nvSpPr>
          <p:cNvPr id="8" name="Oválný popisek 7"/>
          <p:cNvSpPr/>
          <p:nvPr/>
        </p:nvSpPr>
        <p:spPr>
          <a:xfrm>
            <a:off x="3275856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2800" u="sng" dirty="0" smtClean="0"/>
              <a:t>To </a:t>
            </a:r>
            <a:r>
              <a:rPr lang="en-GB" sz="2800" u="sng" dirty="0" smtClean="0"/>
              <a:t>catch</a:t>
            </a:r>
            <a:endParaRPr lang="en-GB" sz="28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B – C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4797152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Catch – caught - caught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To </a:t>
            </a:r>
            <a:r>
              <a:rPr lang="en-GB" u="sng" dirty="0" smtClean="0"/>
              <a:t>dig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D – H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581128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Dig – dug -dug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64502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To </a:t>
            </a:r>
            <a:r>
              <a:rPr lang="en-GB" u="sng" dirty="0" smtClean="0"/>
              <a:t>eat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D – H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39752" y="443711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Eat – ate - eaten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fall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D – H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43711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Fall – fell - fallen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get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D – H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79712" y="4797152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Get – got - got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have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D – H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509120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Have – had - had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hear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H – M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56388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9832" y="4509120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Hear – heard - heard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keep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H – M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587727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4437112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Keep – kept - kept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42900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leave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H – M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4149080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Leave – left - left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75856" y="321297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lie 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H- M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27784" y="4725144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Lie – lay - lain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u="sng" dirty="0" smtClean="0"/>
              <a:t>To make</a:t>
            </a:r>
            <a:endParaRPr lang="cs-CZ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H – M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797152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Make – made - made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15816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pay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P – S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Pay – paid - paid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read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P – S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347864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35696" y="4581128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Read – read - read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059832" y="3717032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ride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P – S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65313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Ride – rode - ridden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86104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say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P – S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31840" y="45091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Say – said - said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203848" y="3501008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see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P – S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95736" y="4869160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See – saw - seen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419872" y="393305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set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S – T ZA 100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75656" y="4653136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Set – set - set</a:t>
            </a:r>
            <a:endParaRPr lang="cs-CZ" dirty="0"/>
          </a:p>
        </p:txBody>
      </p:sp>
      <p:sp>
        <p:nvSpPr>
          <p:cNvPr id="9" name="Oválný popisek 8"/>
          <p:cNvSpPr/>
          <p:nvPr/>
        </p:nvSpPr>
        <p:spPr>
          <a:xfrm>
            <a:off x="3347864" y="3789040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sell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S – T ZA 200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75856" y="60932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87824" y="494116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Sell - sold - sold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987824" y="4005064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send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S – T ZA 300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13184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4725144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Send – sent - sent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sing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S – T ZA 400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203848" y="5949280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443711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Sing - sang - sung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2843808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en-GB" u="sng" dirty="0" smtClean="0"/>
              <a:t>To teach </a:t>
            </a:r>
            <a:endParaRPr lang="en-GB" dirty="0" smtClean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SLOVESO S – T ZA 500</a:t>
            </a:r>
            <a:endParaRPr lang="cs-CZ" sz="3600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91880" y="602128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4437112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Teach – taught - taught</a:t>
            </a:r>
            <a:endParaRPr lang="en-GB" dirty="0"/>
          </a:p>
        </p:txBody>
      </p:sp>
      <p:sp>
        <p:nvSpPr>
          <p:cNvPr id="9" name="Oválný popisek 8"/>
          <p:cNvSpPr/>
          <p:nvPr/>
        </p:nvSpPr>
        <p:spPr>
          <a:xfrm>
            <a:off x="3491880" y="3573016"/>
            <a:ext cx="2880320" cy="72008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ODPOVĚĎ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/>
              <a:t>HUTCHINSON, Tom. </a:t>
            </a:r>
            <a:r>
              <a:rPr lang="cs-CZ" sz="1200" i="1" dirty="0"/>
              <a:t>PROJECT </a:t>
            </a:r>
            <a:r>
              <a:rPr lang="cs-CZ" sz="1200" i="1" dirty="0" smtClean="0"/>
              <a:t>5, </a:t>
            </a:r>
            <a:r>
              <a:rPr lang="cs-CZ" sz="1200" i="1" dirty="0" err="1" smtClean="0"/>
              <a:t>prac.s</a:t>
            </a:r>
            <a:r>
              <a:rPr lang="cs-CZ" sz="1200" i="1" dirty="0" smtClean="0"/>
              <a:t>., první vydání</a:t>
            </a:r>
            <a:r>
              <a:rPr lang="cs-CZ" sz="1200" dirty="0"/>
              <a:t>. </a:t>
            </a:r>
            <a:r>
              <a:rPr lang="cs-CZ" sz="1200" dirty="0" err="1" smtClean="0"/>
              <a:t>Spain:OXFORD</a:t>
            </a:r>
            <a:r>
              <a:rPr lang="cs-CZ" sz="1200" dirty="0"/>
              <a:t>, 2009, </a:t>
            </a:r>
            <a:r>
              <a:rPr lang="cs-CZ" sz="1200" dirty="0" smtClean="0"/>
              <a:t>ISBN 978-0-19-476362-2.</a:t>
            </a:r>
            <a:endParaRPr lang="cs-CZ" sz="1200" dirty="0"/>
          </a:p>
          <a:p>
            <a:pPr>
              <a:buNone/>
            </a:pPr>
            <a:endParaRPr lang="cs-CZ" sz="1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380</TotalTime>
  <Words>455</Words>
  <Application>Microsoft Office PowerPoint</Application>
  <PresentationFormat>Předvádění na obrazovce (4:3)</PresentationFormat>
  <Paragraphs>230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Shluk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RISKUJ</vt:lpstr>
      <vt:lpstr>Prezentace aplikace PowerPoint</vt:lpstr>
      <vt:lpstr>SLOVESO B - C ZA 100</vt:lpstr>
      <vt:lpstr>SLOVESO B – C ZA 200</vt:lpstr>
      <vt:lpstr>SLOVESO B – C ZA 300</vt:lpstr>
      <vt:lpstr>SLOVESO B – C ZA 400</vt:lpstr>
      <vt:lpstr>SLOVESO B – C ZA 500</vt:lpstr>
      <vt:lpstr>SLOVESO D – H ZA 100</vt:lpstr>
      <vt:lpstr>SLOVESO D – H ZA 200</vt:lpstr>
      <vt:lpstr>SLOVESO D – H ZA 300</vt:lpstr>
      <vt:lpstr>SLOVESO D – H ZA 400</vt:lpstr>
      <vt:lpstr>SLOVESO D – H ZA 500</vt:lpstr>
      <vt:lpstr>SLOVESO H – M ZA 100</vt:lpstr>
      <vt:lpstr>SLOVESO H – M ZA 200</vt:lpstr>
      <vt:lpstr>SLOVESO H – M ZA 300</vt:lpstr>
      <vt:lpstr>SLOVESO H- M ZA 400</vt:lpstr>
      <vt:lpstr>SLOVESO H – M ZA 500</vt:lpstr>
      <vt:lpstr>SLOVESO P – S ZA 100</vt:lpstr>
      <vt:lpstr>SLOVESO P – S ZA 200</vt:lpstr>
      <vt:lpstr>SLOVESO P – S ZA 300</vt:lpstr>
      <vt:lpstr>SLOVESO P – S ZA 400</vt:lpstr>
      <vt:lpstr>SLOVESO P – S ZA 500</vt:lpstr>
      <vt:lpstr>SLOVESO S – T ZA 100</vt:lpstr>
      <vt:lpstr>SLOVESO S – T ZA 200</vt:lpstr>
      <vt:lpstr>SLOVESO S – T ZA 300</vt:lpstr>
      <vt:lpstr>SLOVESO S – T ZA 400</vt:lpstr>
      <vt:lpstr>SLOVESO S – T ZA 500</vt:lpstr>
      <vt:lpstr>ZDROJ: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Jana Střížková</dc:creator>
  <cp:lastModifiedBy>Helena Rejzlová</cp:lastModifiedBy>
  <cp:revision>59</cp:revision>
  <dcterms:created xsi:type="dcterms:W3CDTF">2012-04-30T12:39:55Z</dcterms:created>
  <dcterms:modified xsi:type="dcterms:W3CDTF">2013-06-10T18:15:09Z</dcterms:modified>
</cp:coreProperties>
</file>