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32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308" r:id="rId30"/>
    <p:sldId id="309" r:id="rId31"/>
    <p:sldId id="310" r:id="rId32"/>
    <p:sldId id="311" r:id="rId33"/>
    <p:sldId id="312" r:id="rId34"/>
    <p:sldId id="313" r:id="rId35"/>
    <p:sldId id="314" r:id="rId36"/>
    <p:sldId id="315" r:id="rId37"/>
    <p:sldId id="316" r:id="rId38"/>
    <p:sldId id="317" r:id="rId39"/>
    <p:sldId id="318" r:id="rId40"/>
    <p:sldId id="319" r:id="rId41"/>
    <p:sldId id="320" r:id="rId42"/>
    <p:sldId id="321" r:id="rId43"/>
    <p:sldId id="322" r:id="rId44"/>
    <p:sldId id="323" r:id="rId45"/>
    <p:sldId id="324" r:id="rId46"/>
    <p:sldId id="325" r:id="rId47"/>
    <p:sldId id="326" r:id="rId48"/>
    <p:sldId id="327" r:id="rId49"/>
    <p:sldId id="328" r:id="rId50"/>
    <p:sldId id="329" r:id="rId51"/>
    <p:sldId id="330" r:id="rId52"/>
    <p:sldId id="258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6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28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82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848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1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43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551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766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850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012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219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600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380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slide" Target="slide14.xml"/><Relationship Id="rId18" Type="http://schemas.openxmlformats.org/officeDocument/2006/relationships/slide" Target="slide20.xml"/><Relationship Id="rId26" Type="http://schemas.openxmlformats.org/officeDocument/2006/relationships/slide" Target="slide28.xml"/><Relationship Id="rId39" Type="http://schemas.openxmlformats.org/officeDocument/2006/relationships/slide" Target="slide41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34" Type="http://schemas.openxmlformats.org/officeDocument/2006/relationships/slide" Target="slide36.xml"/><Relationship Id="rId42" Type="http://schemas.openxmlformats.org/officeDocument/2006/relationships/slide" Target="slide44.xml"/><Relationship Id="rId47" Type="http://schemas.openxmlformats.org/officeDocument/2006/relationships/slide" Target="slide49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46" Type="http://schemas.openxmlformats.org/officeDocument/2006/relationships/slide" Target="slide48.xml"/><Relationship Id="rId2" Type="http://schemas.openxmlformats.org/officeDocument/2006/relationships/slide" Target="slide3.xml"/><Relationship Id="rId16" Type="http://schemas.openxmlformats.org/officeDocument/2006/relationships/slide" Target="slide17.xml"/><Relationship Id="rId20" Type="http://schemas.openxmlformats.org/officeDocument/2006/relationships/slide" Target="slide22.xml"/><Relationship Id="rId29" Type="http://schemas.openxmlformats.org/officeDocument/2006/relationships/slide" Target="slide31.xml"/><Relationship Id="rId41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40" Type="http://schemas.openxmlformats.org/officeDocument/2006/relationships/slide" Target="slide42.xml"/><Relationship Id="rId45" Type="http://schemas.openxmlformats.org/officeDocument/2006/relationships/slide" Target="slide47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5.xml"/><Relationship Id="rId28" Type="http://schemas.openxmlformats.org/officeDocument/2006/relationships/slide" Target="slide30.xml"/><Relationship Id="rId36" Type="http://schemas.openxmlformats.org/officeDocument/2006/relationships/slide" Target="slide38.xml"/><Relationship Id="rId49" Type="http://schemas.openxmlformats.org/officeDocument/2006/relationships/slide" Target="slide51.xml"/><Relationship Id="rId10" Type="http://schemas.openxmlformats.org/officeDocument/2006/relationships/slide" Target="slide11.xml"/><Relationship Id="rId19" Type="http://schemas.openxmlformats.org/officeDocument/2006/relationships/slide" Target="slide21.xml"/><Relationship Id="rId31" Type="http://schemas.openxmlformats.org/officeDocument/2006/relationships/slide" Target="slide33.xml"/><Relationship Id="rId44" Type="http://schemas.openxmlformats.org/officeDocument/2006/relationships/slide" Target="slide46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4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Relationship Id="rId43" Type="http://schemas.openxmlformats.org/officeDocument/2006/relationships/slide" Target="slide45.xml"/><Relationship Id="rId48" Type="http://schemas.openxmlformats.org/officeDocument/2006/relationships/slide" Target="slide50.xml"/><Relationship Id="rId8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/>
              <a:t>VY_22_INOVACE</a:t>
            </a:r>
            <a:r>
              <a:rPr lang="cs-CZ" sz="1600"/>
              <a:t>_ </a:t>
            </a:r>
            <a:r>
              <a:rPr lang="cs-CZ" sz="1600" smtClean="0"/>
              <a:t>07_4_P </a:t>
            </a:r>
            <a:r>
              <a:rPr lang="cs-CZ" sz="1600" dirty="0"/>
              <a:t>1 -  KONVERZACE - PIŠKVORKY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oblast/Předmět/Téma:	Jazyk a jazyková komunikace/ Anglický jazyk/</a:t>
            </a:r>
            <a:r>
              <a:rPr lang="cs-CZ" sz="1600" dirty="0"/>
              <a:t>KONVERZACE - PIŠKVORKY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 smtClean="0"/>
              <a:t>	</a:t>
            </a:r>
            <a:r>
              <a:rPr lang="cs-CZ" sz="1600" dirty="0"/>
              <a:t>Pomocí zábavné hry PIŠKVORKY zopakování slovní zásoby –sloves.. Hra: žáky rozdělte na dvě skupiny, jedna skupina má červené </a:t>
            </a:r>
            <a:r>
              <a:rPr lang="cs-CZ" sz="1600" dirty="0" smtClean="0"/>
              <a:t>		křížky </a:t>
            </a:r>
            <a:r>
              <a:rPr lang="cs-CZ" sz="1600" dirty="0"/>
              <a:t>a druhá modrá kolečka. Žák si vybere políčko, kliknutím na něj se otevře otázka, kliknutím na odpověď se zobrazí odpověď, </a:t>
            </a:r>
            <a:r>
              <a:rPr lang="cs-CZ" sz="1600" dirty="0" smtClean="0"/>
              <a:t>		kliknutím </a:t>
            </a:r>
            <a:r>
              <a:rPr lang="cs-CZ" sz="1600" dirty="0"/>
              <a:t>na šipku vpravo dole se vrátíte na hrací pole, kde se zobrazí červený křížek, pokud otázku vědělo modré družstvo, klikněte </a:t>
            </a:r>
            <a:r>
              <a:rPr lang="cs-CZ" sz="1600" dirty="0" smtClean="0"/>
              <a:t>		ještě </a:t>
            </a:r>
            <a:r>
              <a:rPr lang="cs-CZ" sz="1600" dirty="0"/>
              <a:t>jednou na políčko a objeví se modré kolečko. Pokud nevěděl otázku nikdo, klikněte ještě jednou a políčko zmizí. Vítězí družstvo, </a:t>
            </a:r>
            <a:r>
              <a:rPr lang="cs-CZ" sz="1600" dirty="0" smtClean="0"/>
              <a:t>		které </a:t>
            </a:r>
            <a:r>
              <a:rPr lang="cs-CZ" sz="1600" dirty="0"/>
              <a:t>nahraje nejvíce piškvorek (tři až pět políček vedle sebe, nebo úhlopříčně).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	V. B	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		27.5.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27. 5.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4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356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01216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9168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1176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1176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13184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85192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57200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29208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13184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85192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69168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41176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13184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85192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85192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57200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13184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41176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69168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69168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41176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13184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85192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57200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29208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29208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57200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29208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29208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01216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01216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01216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01216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73224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673224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673224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673224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73224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69168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41176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13184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85192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57200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529208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01216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73224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169168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41176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13184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385192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57200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529208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01216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732240" y="12687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169168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241176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169168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313184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385192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457200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29208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01216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6732240" y="198884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241176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13184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385192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457200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529208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601216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732240" y="270892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169168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41176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313184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85192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57200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529208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601216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6732240" y="342900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169168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241176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313184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385192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457200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529208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601216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6732240" y="414908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169168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241176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313184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385192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457200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529208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601216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6732240" y="4869160"/>
            <a:ext cx="720080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1" name="Obdélník 100">
            <a:hlinkClick r:id="rId2" action="ppaction://hlinksldjump"/>
          </p:cNvPr>
          <p:cNvSpPr/>
          <p:nvPr/>
        </p:nvSpPr>
        <p:spPr>
          <a:xfrm>
            <a:off x="169168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" name="Obdélník 101">
            <a:hlinkClick r:id="rId3" action="ppaction://hlinksldjump"/>
          </p:cNvPr>
          <p:cNvSpPr/>
          <p:nvPr/>
        </p:nvSpPr>
        <p:spPr>
          <a:xfrm>
            <a:off x="241176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3" name="Obdélník 102">
            <a:hlinkClick r:id="rId4" action="ppaction://hlinksldjump"/>
          </p:cNvPr>
          <p:cNvSpPr/>
          <p:nvPr/>
        </p:nvSpPr>
        <p:spPr>
          <a:xfrm>
            <a:off x="313184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4" name="Obdélník 103">
            <a:hlinkClick r:id="rId5" action="ppaction://hlinksldjump"/>
          </p:cNvPr>
          <p:cNvSpPr/>
          <p:nvPr/>
        </p:nvSpPr>
        <p:spPr>
          <a:xfrm>
            <a:off x="385192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5" name="Obdélník 104">
            <a:hlinkClick r:id="rId6" action="ppaction://hlinksldjump"/>
          </p:cNvPr>
          <p:cNvSpPr/>
          <p:nvPr/>
        </p:nvSpPr>
        <p:spPr>
          <a:xfrm>
            <a:off x="457200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6" name="Obdélník 105">
            <a:hlinkClick r:id="rId7" action="ppaction://hlinksldjump"/>
          </p:cNvPr>
          <p:cNvSpPr/>
          <p:nvPr/>
        </p:nvSpPr>
        <p:spPr>
          <a:xfrm>
            <a:off x="529208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7" name="Obdélník 106">
            <a:hlinkClick r:id="rId8" action="ppaction://hlinksldjump"/>
          </p:cNvPr>
          <p:cNvSpPr/>
          <p:nvPr/>
        </p:nvSpPr>
        <p:spPr>
          <a:xfrm>
            <a:off x="601216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8" name="Obdélník 107">
            <a:hlinkClick r:id="rId9" action="ppaction://hlinksldjump"/>
          </p:cNvPr>
          <p:cNvSpPr/>
          <p:nvPr/>
        </p:nvSpPr>
        <p:spPr>
          <a:xfrm>
            <a:off x="6732240" y="12687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9" name="Obdélník 108">
            <a:hlinkClick r:id="rId10" action="ppaction://hlinksldjump"/>
          </p:cNvPr>
          <p:cNvSpPr/>
          <p:nvPr/>
        </p:nvSpPr>
        <p:spPr>
          <a:xfrm>
            <a:off x="169168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0" name="Obdélník 109">
            <a:hlinkClick r:id="rId11" action="ppaction://hlinksldjump"/>
          </p:cNvPr>
          <p:cNvSpPr/>
          <p:nvPr/>
        </p:nvSpPr>
        <p:spPr>
          <a:xfrm>
            <a:off x="241176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1" name="Obdélník 110">
            <a:hlinkClick r:id="rId12" action="ppaction://hlinksldjump"/>
          </p:cNvPr>
          <p:cNvSpPr/>
          <p:nvPr/>
        </p:nvSpPr>
        <p:spPr>
          <a:xfrm>
            <a:off x="313184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2" name="Obdélník 111">
            <a:hlinkClick r:id="rId13" action="ppaction://hlinksldjump"/>
          </p:cNvPr>
          <p:cNvSpPr/>
          <p:nvPr/>
        </p:nvSpPr>
        <p:spPr>
          <a:xfrm>
            <a:off x="385192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3" name="Obdélník 112">
            <a:hlinkClick r:id="rId14" action="ppaction://hlinksldjump"/>
          </p:cNvPr>
          <p:cNvSpPr/>
          <p:nvPr/>
        </p:nvSpPr>
        <p:spPr>
          <a:xfrm>
            <a:off x="457200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4" name="Obdélník 113">
            <a:hlinkClick r:id="rId15" action="ppaction://hlinksldjump"/>
          </p:cNvPr>
          <p:cNvSpPr/>
          <p:nvPr/>
        </p:nvSpPr>
        <p:spPr>
          <a:xfrm>
            <a:off x="529208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5" name="Obdélník 114">
            <a:hlinkClick r:id="rId16" action="ppaction://hlinksldjump"/>
          </p:cNvPr>
          <p:cNvSpPr/>
          <p:nvPr/>
        </p:nvSpPr>
        <p:spPr>
          <a:xfrm>
            <a:off x="601216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6" name="Obdélník 115">
            <a:hlinkClick r:id="rId17" action="ppaction://hlinksldjump"/>
          </p:cNvPr>
          <p:cNvSpPr/>
          <p:nvPr/>
        </p:nvSpPr>
        <p:spPr>
          <a:xfrm>
            <a:off x="6732240" y="198884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7" name="Obdélník 116">
            <a:hlinkClick r:id="rId18" action="ppaction://hlinksldjump"/>
          </p:cNvPr>
          <p:cNvSpPr/>
          <p:nvPr/>
        </p:nvSpPr>
        <p:spPr>
          <a:xfrm>
            <a:off x="169168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8" name="Obdélník 117">
            <a:hlinkClick r:id="rId19" action="ppaction://hlinksldjump"/>
          </p:cNvPr>
          <p:cNvSpPr/>
          <p:nvPr/>
        </p:nvSpPr>
        <p:spPr>
          <a:xfrm>
            <a:off x="241176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9" name="Obdélník 118">
            <a:hlinkClick r:id="rId20" action="ppaction://hlinksldjump"/>
          </p:cNvPr>
          <p:cNvSpPr/>
          <p:nvPr/>
        </p:nvSpPr>
        <p:spPr>
          <a:xfrm>
            <a:off x="313184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0" name="Obdélník 119">
            <a:hlinkClick r:id="rId21" action="ppaction://hlinksldjump"/>
          </p:cNvPr>
          <p:cNvSpPr/>
          <p:nvPr/>
        </p:nvSpPr>
        <p:spPr>
          <a:xfrm>
            <a:off x="385192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1" name="Obdélník 120">
            <a:hlinkClick r:id="rId22" action="ppaction://hlinksldjump"/>
          </p:cNvPr>
          <p:cNvSpPr/>
          <p:nvPr/>
        </p:nvSpPr>
        <p:spPr>
          <a:xfrm>
            <a:off x="457200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2" name="Obdélník 121">
            <a:hlinkClick r:id="rId23" action="ppaction://hlinksldjump"/>
          </p:cNvPr>
          <p:cNvSpPr/>
          <p:nvPr/>
        </p:nvSpPr>
        <p:spPr>
          <a:xfrm>
            <a:off x="529208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3" name="Obdélník 122">
            <a:hlinkClick r:id="rId24" action="ppaction://hlinksldjump"/>
          </p:cNvPr>
          <p:cNvSpPr/>
          <p:nvPr/>
        </p:nvSpPr>
        <p:spPr>
          <a:xfrm>
            <a:off x="601216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4" name="Obdélník 123">
            <a:hlinkClick r:id="rId25" action="ppaction://hlinksldjump"/>
          </p:cNvPr>
          <p:cNvSpPr/>
          <p:nvPr/>
        </p:nvSpPr>
        <p:spPr>
          <a:xfrm>
            <a:off x="6732240" y="270892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5" name="Obdélník 124">
            <a:hlinkClick r:id="rId26" action="ppaction://hlinksldjump"/>
          </p:cNvPr>
          <p:cNvSpPr/>
          <p:nvPr/>
        </p:nvSpPr>
        <p:spPr>
          <a:xfrm>
            <a:off x="169168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6" name="Obdélník 125">
            <a:hlinkClick r:id="rId27" action="ppaction://hlinksldjump"/>
          </p:cNvPr>
          <p:cNvSpPr/>
          <p:nvPr/>
        </p:nvSpPr>
        <p:spPr>
          <a:xfrm>
            <a:off x="241176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7" name="Obdélník 126">
            <a:hlinkClick r:id="rId28" action="ppaction://hlinksldjump"/>
          </p:cNvPr>
          <p:cNvSpPr/>
          <p:nvPr/>
        </p:nvSpPr>
        <p:spPr>
          <a:xfrm>
            <a:off x="313184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8" name="Obdélník 127">
            <a:hlinkClick r:id="rId29" action="ppaction://hlinksldjump"/>
          </p:cNvPr>
          <p:cNvSpPr/>
          <p:nvPr/>
        </p:nvSpPr>
        <p:spPr>
          <a:xfrm>
            <a:off x="385192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9" name="Obdélník 128">
            <a:hlinkClick r:id="rId30" action="ppaction://hlinksldjump"/>
          </p:cNvPr>
          <p:cNvSpPr/>
          <p:nvPr/>
        </p:nvSpPr>
        <p:spPr>
          <a:xfrm>
            <a:off x="457200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0" name="Obdélník 129">
            <a:hlinkClick r:id="rId31" action="ppaction://hlinksldjump"/>
          </p:cNvPr>
          <p:cNvSpPr/>
          <p:nvPr/>
        </p:nvSpPr>
        <p:spPr>
          <a:xfrm>
            <a:off x="529208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1" name="Obdélník 130">
            <a:hlinkClick r:id="rId32" action="ppaction://hlinksldjump"/>
          </p:cNvPr>
          <p:cNvSpPr/>
          <p:nvPr/>
        </p:nvSpPr>
        <p:spPr>
          <a:xfrm>
            <a:off x="601216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2" name="Obdélník 131">
            <a:hlinkClick r:id="rId33" action="ppaction://hlinksldjump"/>
          </p:cNvPr>
          <p:cNvSpPr/>
          <p:nvPr/>
        </p:nvSpPr>
        <p:spPr>
          <a:xfrm>
            <a:off x="6732240" y="342900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3" name="Obdélník 132">
            <a:hlinkClick r:id="rId34" action="ppaction://hlinksldjump"/>
          </p:cNvPr>
          <p:cNvSpPr/>
          <p:nvPr/>
        </p:nvSpPr>
        <p:spPr>
          <a:xfrm>
            <a:off x="169168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4" name="Obdélník 133">
            <a:hlinkClick r:id="rId35" action="ppaction://hlinksldjump"/>
          </p:cNvPr>
          <p:cNvSpPr/>
          <p:nvPr/>
        </p:nvSpPr>
        <p:spPr>
          <a:xfrm>
            <a:off x="241176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5" name="Obdélník 134">
            <a:hlinkClick r:id="rId36" action="ppaction://hlinksldjump"/>
          </p:cNvPr>
          <p:cNvSpPr/>
          <p:nvPr/>
        </p:nvSpPr>
        <p:spPr>
          <a:xfrm>
            <a:off x="313184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6" name="Obdélník 135">
            <a:hlinkClick r:id="rId37" action="ppaction://hlinksldjump"/>
          </p:cNvPr>
          <p:cNvSpPr/>
          <p:nvPr/>
        </p:nvSpPr>
        <p:spPr>
          <a:xfrm>
            <a:off x="385192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7" name="Obdélník 136">
            <a:hlinkClick r:id="rId38" action="ppaction://hlinksldjump"/>
          </p:cNvPr>
          <p:cNvSpPr/>
          <p:nvPr/>
        </p:nvSpPr>
        <p:spPr>
          <a:xfrm>
            <a:off x="457200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8" name="Obdélník 137">
            <a:hlinkClick r:id="rId39" action="ppaction://hlinksldjump"/>
          </p:cNvPr>
          <p:cNvSpPr/>
          <p:nvPr/>
        </p:nvSpPr>
        <p:spPr>
          <a:xfrm>
            <a:off x="529208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9" name="Obdélník 138">
            <a:hlinkClick r:id="rId40" action="ppaction://hlinksldjump"/>
          </p:cNvPr>
          <p:cNvSpPr/>
          <p:nvPr/>
        </p:nvSpPr>
        <p:spPr>
          <a:xfrm>
            <a:off x="601216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0" name="Obdélník 139">
            <a:hlinkClick r:id="rId41" action="ppaction://hlinksldjump"/>
          </p:cNvPr>
          <p:cNvSpPr/>
          <p:nvPr/>
        </p:nvSpPr>
        <p:spPr>
          <a:xfrm>
            <a:off x="6732240" y="414908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1" name="Obdélník 140">
            <a:hlinkClick r:id="rId42" action="ppaction://hlinksldjump"/>
          </p:cNvPr>
          <p:cNvSpPr/>
          <p:nvPr/>
        </p:nvSpPr>
        <p:spPr>
          <a:xfrm>
            <a:off x="169168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2" name="Obdélník 141">
            <a:hlinkClick r:id="rId43" action="ppaction://hlinksldjump"/>
          </p:cNvPr>
          <p:cNvSpPr/>
          <p:nvPr/>
        </p:nvSpPr>
        <p:spPr>
          <a:xfrm>
            <a:off x="241176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3" name="Obdélník 142">
            <a:hlinkClick r:id="rId44" action="ppaction://hlinksldjump"/>
          </p:cNvPr>
          <p:cNvSpPr/>
          <p:nvPr/>
        </p:nvSpPr>
        <p:spPr>
          <a:xfrm>
            <a:off x="313184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4" name="Obdélník 143">
            <a:hlinkClick r:id="rId45" action="ppaction://hlinksldjump"/>
          </p:cNvPr>
          <p:cNvSpPr/>
          <p:nvPr/>
        </p:nvSpPr>
        <p:spPr>
          <a:xfrm>
            <a:off x="385192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5" name="Obdélník 144">
            <a:hlinkClick r:id="rId46" action="ppaction://hlinksldjump"/>
          </p:cNvPr>
          <p:cNvSpPr/>
          <p:nvPr/>
        </p:nvSpPr>
        <p:spPr>
          <a:xfrm>
            <a:off x="457200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6" name="Obdélník 145">
            <a:hlinkClick r:id="rId47" action="ppaction://hlinksldjump"/>
          </p:cNvPr>
          <p:cNvSpPr/>
          <p:nvPr/>
        </p:nvSpPr>
        <p:spPr>
          <a:xfrm>
            <a:off x="529208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7" name="Obdélník 146">
            <a:hlinkClick r:id="rId48" action="ppaction://hlinksldjump"/>
          </p:cNvPr>
          <p:cNvSpPr/>
          <p:nvPr/>
        </p:nvSpPr>
        <p:spPr>
          <a:xfrm>
            <a:off x="601216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8" name="Obdélník 147">
            <a:hlinkClick r:id="rId49" action="ppaction://hlinksldjump"/>
          </p:cNvPr>
          <p:cNvSpPr/>
          <p:nvPr/>
        </p:nvSpPr>
        <p:spPr>
          <a:xfrm>
            <a:off x="6732240" y="4869160"/>
            <a:ext cx="720080" cy="72008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9" name="TextovéPole 148"/>
          <p:cNvSpPr txBox="1"/>
          <p:nvPr/>
        </p:nvSpPr>
        <p:spPr>
          <a:xfrm>
            <a:off x="1907704" y="404664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PIŠKVORKY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8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4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0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2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4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0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7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349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0" fill="hold">
                      <p:stCondLst>
                        <p:cond delay="0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3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360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1" fill="hold">
                      <p:stCondLst>
                        <p:cond delay="0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4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9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5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0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6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1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393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4" fill="hold">
                      <p:stCondLst>
                        <p:cond delay="0"/>
                      </p:stCondLst>
                      <p:childTnLst>
                        <p:par>
                          <p:cTn id="395" fill="hold">
                            <p:stCondLst>
                              <p:cond delay="0"/>
                            </p:stCondLst>
                            <p:childTnLst>
                              <p:par>
                                <p:cTn id="3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7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2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8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3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9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1" fill="hold">
                      <p:stCondLst>
                        <p:cond delay="indefinite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4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0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5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>
                      <p:stCondLst>
                        <p:cond delay="0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1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6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44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9" fill="hold">
                      <p:stCondLst>
                        <p:cond delay="0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2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4" fill="hold">
                      <p:stCondLst>
                        <p:cond delay="indefinite"/>
                      </p:stCondLst>
                      <p:childTnLst>
                        <p:par>
                          <p:cTn id="455" fill="hold">
                            <p:stCondLst>
                              <p:cond delay="0"/>
                            </p:stCondLst>
                            <p:childTnLst>
                              <p:par>
                                <p:cTn id="45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7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459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0" fill="hold">
                      <p:stCondLst>
                        <p:cond delay="0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3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5" fill="hold">
                      <p:stCondLst>
                        <p:cond delay="indefinite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8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4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6" fill="hold">
                      <p:stCondLst>
                        <p:cond delay="indefinite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9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481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2" fill="hold">
                      <p:stCondLst>
                        <p:cond delay="0"/>
                      </p:stCondLst>
                      <p:childTnLst>
                        <p:par>
                          <p:cTn id="483" fill="hold">
                            <p:stCondLst>
                              <p:cond delay="0"/>
                            </p:stCondLst>
                            <p:childTnLst>
                              <p:par>
                                <p:cTn id="4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5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7" fill="hold">
                      <p:stCondLst>
                        <p:cond delay="indefinite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0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6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8" fill="hold">
                      <p:stCondLst>
                        <p:cond delay="indefinite"/>
                      </p:stCondLst>
                      <p:childTnLst>
                        <p:par>
                          <p:cTn id="499" fill="hold">
                            <p:stCondLst>
                              <p:cond delay="0"/>
                            </p:stCondLst>
                            <p:childTnLst>
                              <p:par>
                                <p:cTn id="50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1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503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4" fill="hold">
                      <p:stCondLst>
                        <p:cond delay="0"/>
                      </p:stCondLst>
                      <p:childTnLst>
                        <p:par>
                          <p:cTn id="505" fill="hold">
                            <p:stCondLst>
                              <p:cond delay="0"/>
                            </p:stCondLst>
                            <p:childTnLst>
                              <p:par>
                                <p:cTn id="50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7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509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0" fill="hold">
                      <p:stCondLst>
                        <p:cond delay="0"/>
                      </p:stCondLst>
                      <p:childTnLst>
                        <p:par>
                          <p:cTn id="511" fill="hold">
                            <p:stCondLst>
                              <p:cond delay="0"/>
                            </p:stCondLst>
                            <p:childTnLst>
                              <p:par>
                                <p:cTn id="5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3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8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0" fill="hold">
                      <p:stCondLst>
                        <p:cond delay="indefinite"/>
                      </p:stCondLst>
                      <p:childTnLst>
                        <p:par>
                          <p:cTn id="521" fill="hold">
                            <p:stCondLst>
                              <p:cond delay="0"/>
                            </p:stCondLst>
                            <p:childTnLst>
                              <p:par>
                                <p:cTn id="52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3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525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6" fill="hold">
                      <p:stCondLst>
                        <p:cond delay="0"/>
                      </p:stCondLst>
                      <p:childTnLst>
                        <p:par>
                          <p:cTn id="527" fill="hold">
                            <p:stCondLst>
                              <p:cond delay="0"/>
                            </p:stCondLst>
                            <p:childTnLst>
                              <p:par>
                                <p:cTn id="5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9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1" fill="hold">
                      <p:stCondLst>
                        <p:cond delay="indefinite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4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6" fill="hold">
                      <p:stCondLst>
                        <p:cond delay="indefinite"/>
                      </p:stCondLst>
                      <p:childTnLst>
                        <p:par>
                          <p:cTn id="537" fill="hold">
                            <p:stCondLst>
                              <p:cond delay="0"/>
                            </p:stCondLst>
                            <p:childTnLst>
                              <p:par>
                                <p:cTn id="53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9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5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0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2" fill="hold">
                      <p:stCondLst>
                        <p:cond delay="indefinite"/>
                      </p:stCondLst>
                      <p:childTnLst>
                        <p:par>
                          <p:cTn id="553" fill="hold">
                            <p:stCondLst>
                              <p:cond delay="0"/>
                            </p:stCondLst>
                            <p:childTnLst>
                              <p:par>
                                <p:cTn id="55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5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557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8" fill="hold">
                      <p:stCondLst>
                        <p:cond delay="0"/>
                      </p:stCondLst>
                      <p:childTnLst>
                        <p:par>
                          <p:cTn id="559" fill="hold">
                            <p:stCondLst>
                              <p:cond delay="0"/>
                            </p:stCondLst>
                            <p:childTnLst>
                              <p:par>
                                <p:cTn id="5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1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3" fill="hold">
                      <p:stCondLst>
                        <p:cond delay="indefinite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6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8" fill="hold">
                      <p:stCondLst>
                        <p:cond delay="indefinite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1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573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4" fill="hold">
                      <p:stCondLst>
                        <p:cond delay="0"/>
                      </p:stCondLst>
                      <p:childTnLst>
                        <p:par>
                          <p:cTn id="575" fill="hold">
                            <p:stCondLst>
                              <p:cond delay="0"/>
                            </p:stCondLst>
                            <p:childTnLst>
                              <p:par>
                                <p:cTn id="5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9" fill="hold">
                      <p:stCondLst>
                        <p:cond delay="indefinite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2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4" fill="hold">
                      <p:stCondLst>
                        <p:cond delay="indefinite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589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0" fill="hold">
                      <p:stCondLst>
                        <p:cond delay="0"/>
                      </p:stCondLst>
                      <p:childTnLst>
                        <p:par>
                          <p:cTn id="591" fill="hold">
                            <p:stCondLst>
                              <p:cond delay="0"/>
                            </p:stCondLst>
                            <p:childTnLst>
                              <p:par>
                                <p:cTn id="5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3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5" fill="hold">
                      <p:stCondLst>
                        <p:cond delay="indefinite"/>
                      </p:stCondLst>
                      <p:childTnLst>
                        <p:par>
                          <p:cTn id="596" fill="hold">
                            <p:stCondLst>
                              <p:cond delay="0"/>
                            </p:stCondLst>
                            <p:childTnLst>
                              <p:par>
                                <p:cTn id="59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8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0" fill="hold">
                      <p:stCondLst>
                        <p:cond delay="indefinite"/>
                      </p:stCondLst>
                      <p:childTnLst>
                        <p:par>
                          <p:cTn id="601" fill="hold">
                            <p:stCondLst>
                              <p:cond delay="0"/>
                            </p:stCondLst>
                            <p:childTnLst>
                              <p:par>
                                <p:cTn id="60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3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605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6" fill="hold">
                      <p:stCondLst>
                        <p:cond delay="0"/>
                      </p:stCondLst>
                      <p:childTnLst>
                        <p:par>
                          <p:cTn id="607" fill="hold">
                            <p:stCondLst>
                              <p:cond delay="0"/>
                            </p:stCondLst>
                            <p:childTnLst>
                              <p:par>
                                <p:cTn id="6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9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1" fill="hold">
                      <p:stCondLst>
                        <p:cond delay="indefinite"/>
                      </p:stCondLst>
                      <p:childTnLst>
                        <p:par>
                          <p:cTn id="612" fill="hold">
                            <p:stCondLst>
                              <p:cond delay="0"/>
                            </p:stCondLst>
                            <p:childTnLst>
                              <p:par>
                                <p:cTn id="6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4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6" fill="hold">
                      <p:stCondLst>
                        <p:cond delay="indefinite"/>
                      </p:stCondLst>
                      <p:childTnLst>
                        <p:par>
                          <p:cTn id="617" fill="hold">
                            <p:stCondLst>
                              <p:cond delay="0"/>
                            </p:stCondLst>
                            <p:childTnLst>
                              <p:par>
                                <p:cTn id="61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9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621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2" fill="hold">
                      <p:stCondLst>
                        <p:cond delay="0"/>
                      </p:stCondLst>
                      <p:childTnLst>
                        <p:par>
                          <p:cTn id="623" fill="hold">
                            <p:stCondLst>
                              <p:cond delay="0"/>
                            </p:stCondLst>
                            <p:childTnLst>
                              <p:par>
                                <p:cTn id="6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5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7" fill="hold">
                      <p:stCondLst>
                        <p:cond delay="indefinite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2" fill="hold">
                      <p:stCondLst>
                        <p:cond delay="indefinite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5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637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8" fill="hold">
                      <p:stCondLst>
                        <p:cond delay="0"/>
                      </p:stCondLst>
                      <p:childTnLst>
                        <p:par>
                          <p:cTn id="639" fill="hold">
                            <p:stCondLst>
                              <p:cond delay="0"/>
                            </p:stCondLst>
                            <p:childTnLst>
                              <p:par>
                                <p:cTn id="6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1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3" fill="hold">
                      <p:stCondLst>
                        <p:cond delay="indefinite"/>
                      </p:stCondLst>
                      <p:childTnLst>
                        <p:par>
                          <p:cTn id="644" fill="hold">
                            <p:stCondLst>
                              <p:cond delay="0"/>
                            </p:stCondLst>
                            <p:childTnLst>
                              <p:par>
                                <p:cTn id="6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6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1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653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4" fill="hold">
                      <p:stCondLst>
                        <p:cond delay="0"/>
                      </p:stCondLst>
                      <p:childTnLst>
                        <p:par>
                          <p:cTn id="655" fill="hold">
                            <p:stCondLst>
                              <p:cond delay="0"/>
                            </p:stCondLst>
                            <p:childTnLst>
                              <p:par>
                                <p:cTn id="6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7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9" fill="hold">
                      <p:stCondLst>
                        <p:cond delay="indefinite"/>
                      </p:stCondLst>
                      <p:childTnLst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2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4" fill="hold">
                      <p:stCondLst>
                        <p:cond delay="indefinite"/>
                      </p:stCondLst>
                      <p:childTnLst>
                        <p:par>
                          <p:cTn id="665" fill="hold">
                            <p:stCondLst>
                              <p:cond delay="0"/>
                            </p:stCondLst>
                            <p:childTnLst>
                              <p:par>
                                <p:cTn id="666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7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669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0" fill="hold">
                      <p:stCondLst>
                        <p:cond delay="0"/>
                      </p:stCondLst>
                      <p:childTnLst>
                        <p:par>
                          <p:cTn id="671" fill="hold">
                            <p:stCondLst>
                              <p:cond delay="0"/>
                            </p:stCondLst>
                            <p:childTnLst>
                              <p:par>
                                <p:cTn id="67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3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5" fill="hold">
                      <p:stCondLst>
                        <p:cond delay="indefinite"/>
                      </p:stCondLst>
                      <p:childTnLst>
                        <p:par>
                          <p:cTn id="676" fill="hold">
                            <p:stCondLst>
                              <p:cond delay="0"/>
                            </p:stCondLst>
                            <p:childTnLst>
                              <p:par>
                                <p:cTn id="67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8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0" fill="hold">
                      <p:stCondLst>
                        <p:cond delay="indefinite"/>
                      </p:stCondLst>
                      <p:childTnLst>
                        <p:par>
                          <p:cTn id="681" fill="hold">
                            <p:stCondLst>
                              <p:cond delay="0"/>
                            </p:stCondLst>
                            <p:childTnLst>
                              <p:par>
                                <p:cTn id="68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3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685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6" fill="hold">
                      <p:stCondLst>
                        <p:cond delay="0"/>
                      </p:stCondLst>
                      <p:childTnLst>
                        <p:par>
                          <p:cTn id="687" fill="hold">
                            <p:stCondLst>
                              <p:cond delay="0"/>
                            </p:stCondLst>
                            <p:childTnLst>
                              <p:par>
                                <p:cTn id="6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9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1" fill="hold">
                      <p:stCondLst>
                        <p:cond delay="indefinite"/>
                      </p:stCondLst>
                      <p:childTnLst>
                        <p:par>
                          <p:cTn id="692" fill="hold">
                            <p:stCondLst>
                              <p:cond delay="0"/>
                            </p:stCondLst>
                            <p:childTnLst>
                              <p:par>
                                <p:cTn id="69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4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6" fill="hold">
                      <p:stCondLst>
                        <p:cond delay="indefinite"/>
                      </p:stCondLst>
                      <p:childTnLst>
                        <p:par>
                          <p:cTn id="697" fill="hold">
                            <p:stCondLst>
                              <p:cond delay="0"/>
                            </p:stCondLst>
                            <p:childTnLst>
                              <p:par>
                                <p:cTn id="69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9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701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2" fill="hold">
                      <p:stCondLst>
                        <p:cond delay="0"/>
                      </p:stCondLst>
                      <p:childTnLst>
                        <p:par>
                          <p:cTn id="703" fill="hold">
                            <p:stCondLst>
                              <p:cond delay="0"/>
                            </p:stCondLst>
                            <p:childTnLst>
                              <p:par>
                                <p:cTn id="7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5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7" fill="hold">
                      <p:stCondLst>
                        <p:cond delay="indefinite"/>
                      </p:stCondLst>
                      <p:childTnLst>
                        <p:par>
                          <p:cTn id="708" fill="hold">
                            <p:stCondLst>
                              <p:cond delay="0"/>
                            </p:stCondLst>
                            <p:childTnLst>
                              <p:par>
                                <p:cTn id="7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0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2" fill="hold">
                      <p:stCondLst>
                        <p:cond delay="indefinite"/>
                      </p:stCondLst>
                      <p:childTnLst>
                        <p:par>
                          <p:cTn id="713" fill="hold">
                            <p:stCondLst>
                              <p:cond delay="0"/>
                            </p:stCondLst>
                            <p:childTnLst>
                              <p:par>
                                <p:cTn id="71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5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7" fill="hold">
                      <p:stCondLst>
                        <p:cond delay="indefinite"/>
                      </p:stCondLst>
                      <p:childTnLst>
                        <p:par>
                          <p:cTn id="718" fill="hold">
                            <p:stCondLst>
                              <p:cond delay="0"/>
                            </p:stCondLst>
                            <p:childTnLst>
                              <p:par>
                                <p:cTn id="719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0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>
                      <p:stCondLst>
                        <p:cond delay="0"/>
                      </p:stCondLst>
                      <p:childTnLst>
                        <p:par>
                          <p:cTn id="724" fill="hold">
                            <p:stCondLst>
                              <p:cond delay="0"/>
                            </p:stCondLst>
                            <p:childTnLst>
                              <p:par>
                                <p:cTn id="7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6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8" fill="hold">
                      <p:stCondLst>
                        <p:cond delay="indefinite"/>
                      </p:stCondLst>
                      <p:childTnLst>
                        <p:par>
                          <p:cTn id="729" fill="hold">
                            <p:stCondLst>
                              <p:cond delay="0"/>
                            </p:stCondLst>
                            <p:childTnLst>
                              <p:par>
                                <p:cTn id="7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1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733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4" fill="hold">
                      <p:stCondLst>
                        <p:cond delay="0"/>
                      </p:stCondLst>
                      <p:childTnLst>
                        <p:par>
                          <p:cTn id="735" fill="hold">
                            <p:stCondLst>
                              <p:cond delay="0"/>
                            </p:stCondLst>
                            <p:childTnLst>
                              <p:par>
                                <p:cTn id="7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9" fill="hold">
                      <p:stCondLst>
                        <p:cond delay="indefinite"/>
                      </p:stCondLst>
                      <p:childTnLst>
                        <p:par>
                          <p:cTn id="740" fill="hold">
                            <p:stCondLst>
                              <p:cond delay="0"/>
                            </p:stCondLst>
                            <p:childTnLst>
                              <p:par>
                                <p:cTn id="7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2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4" fill="hold">
                      <p:stCondLst>
                        <p:cond delay="indefinite"/>
                      </p:stCondLst>
                      <p:childTnLst>
                        <p:par>
                          <p:cTn id="745" fill="hold">
                            <p:stCondLst>
                              <p:cond delay="0"/>
                            </p:stCondLst>
                            <p:childTnLst>
                              <p:par>
                                <p:cTn id="746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749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0" fill="hold">
                      <p:stCondLst>
                        <p:cond delay="0"/>
                      </p:stCondLst>
                      <p:childTnLst>
                        <p:par>
                          <p:cTn id="751" fill="hold">
                            <p:stCondLst>
                              <p:cond delay="0"/>
                            </p:stCondLst>
                            <p:childTnLst>
                              <p:par>
                                <p:cTn id="7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3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5" fill="hold">
                      <p:stCondLst>
                        <p:cond delay="indefinite"/>
                      </p:stCondLst>
                      <p:childTnLst>
                        <p:par>
                          <p:cTn id="756" fill="hold">
                            <p:stCondLst>
                              <p:cond delay="0"/>
                            </p:stCondLst>
                            <p:childTnLst>
                              <p:par>
                                <p:cTn id="7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8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0" fill="hold">
                      <p:stCondLst>
                        <p:cond delay="indefinite"/>
                      </p:stCondLst>
                      <p:childTnLst>
                        <p:par>
                          <p:cTn id="761" fill="hold">
                            <p:stCondLst>
                              <p:cond delay="0"/>
                            </p:stCondLst>
                            <p:childTnLst>
                              <p:par>
                                <p:cTn id="76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3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765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6" fill="hold">
                      <p:stCondLst>
                        <p:cond delay="0"/>
                      </p:stCondLst>
                      <p:childTnLst>
                        <p:par>
                          <p:cTn id="767" fill="hold">
                            <p:stCondLst>
                              <p:cond delay="0"/>
                            </p:stCondLst>
                            <p:childTnLst>
                              <p:par>
                                <p:cTn id="7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9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1" fill="hold">
                      <p:stCondLst>
                        <p:cond delay="indefinite"/>
                      </p:stCondLst>
                      <p:childTnLst>
                        <p:par>
                          <p:cTn id="772" fill="hold">
                            <p:stCondLst>
                              <p:cond delay="0"/>
                            </p:stCondLst>
                            <p:childTnLst>
                              <p:par>
                                <p:cTn id="77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4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6" fill="hold">
                      <p:stCondLst>
                        <p:cond delay="indefinite"/>
                      </p:stCondLst>
                      <p:childTnLst>
                        <p:par>
                          <p:cTn id="777" fill="hold">
                            <p:stCondLst>
                              <p:cond delay="0"/>
                            </p:stCondLst>
                            <p:childTnLst>
                              <p:par>
                                <p:cTn id="77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9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781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2" fill="hold">
                      <p:stCondLst>
                        <p:cond delay="0"/>
                      </p:stCondLst>
                      <p:childTnLst>
                        <p:par>
                          <p:cTn id="783" fill="hold">
                            <p:stCondLst>
                              <p:cond delay="0"/>
                            </p:stCondLst>
                            <p:childTnLst>
                              <p:par>
                                <p:cTn id="78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5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7" fill="hold">
                      <p:stCondLst>
                        <p:cond delay="indefinite"/>
                      </p:stCondLst>
                      <p:childTnLst>
                        <p:par>
                          <p:cTn id="788" fill="hold">
                            <p:stCondLst>
                              <p:cond delay="0"/>
                            </p:stCondLst>
                            <p:childTnLst>
                              <p:par>
                                <p:cTn id="78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0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2" fill="hold">
                      <p:stCondLst>
                        <p:cond delay="indefinite"/>
                      </p:stCondLst>
                      <p:childTnLst>
                        <p:par>
                          <p:cTn id="793" fill="hold">
                            <p:stCondLst>
                              <p:cond delay="0"/>
                            </p:stCondLst>
                            <p:childTnLst>
                              <p:par>
                                <p:cTn id="79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5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797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8" fill="hold">
                      <p:stCondLst>
                        <p:cond delay="0"/>
                      </p:stCondLst>
                      <p:childTnLst>
                        <p:par>
                          <p:cTn id="799" fill="hold">
                            <p:stCondLst>
                              <p:cond delay="0"/>
                            </p:stCondLst>
                            <p:childTnLst>
                              <p:par>
                                <p:cTn id="8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1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3" fill="hold">
                      <p:stCondLst>
                        <p:cond delay="indefinite"/>
                      </p:stCondLst>
                      <p:childTnLst>
                        <p:par>
                          <p:cTn id="804" fill="hold">
                            <p:stCondLst>
                              <p:cond delay="0"/>
                            </p:stCondLst>
                            <p:childTnLst>
                              <p:par>
                                <p:cTn id="80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6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8" fill="hold">
                      <p:stCondLst>
                        <p:cond delay="indefinite"/>
                      </p:stCondLst>
                      <p:childTnLst>
                        <p:par>
                          <p:cTn id="809" fill="hold">
                            <p:stCondLst>
                              <p:cond delay="0"/>
                            </p:stCondLst>
                            <p:childTnLst>
                              <p:par>
                                <p:cTn id="810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1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813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4" fill="hold">
                      <p:stCondLst>
                        <p:cond delay="0"/>
                      </p:stCondLst>
                      <p:childTnLst>
                        <p:par>
                          <p:cTn id="815" fill="hold">
                            <p:stCondLst>
                              <p:cond delay="0"/>
                            </p:stCondLst>
                            <p:childTnLst>
                              <p:par>
                                <p:cTn id="8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9" fill="hold">
                      <p:stCondLst>
                        <p:cond delay="indefinite"/>
                      </p:stCondLst>
                      <p:childTnLst>
                        <p:par>
                          <p:cTn id="820" fill="hold">
                            <p:stCondLst>
                              <p:cond delay="0"/>
                            </p:stCondLst>
                            <p:childTnLst>
                              <p:par>
                                <p:cTn id="8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2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4" fill="hold">
                      <p:stCondLst>
                        <p:cond delay="indefinite"/>
                      </p:stCondLst>
                      <p:childTnLst>
                        <p:par>
                          <p:cTn id="825" fill="hold">
                            <p:stCondLst>
                              <p:cond delay="0"/>
                            </p:stCondLst>
                            <p:childTnLst>
                              <p:par>
                                <p:cTn id="826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829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0" fill="hold">
                      <p:stCondLst>
                        <p:cond delay="0"/>
                      </p:stCondLst>
                      <p:childTnLst>
                        <p:par>
                          <p:cTn id="831" fill="hold">
                            <p:stCondLst>
                              <p:cond delay="0"/>
                            </p:stCondLst>
                            <p:childTnLst>
                              <p:par>
                                <p:cTn id="8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3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5" fill="hold">
                      <p:stCondLst>
                        <p:cond delay="indefinite"/>
                      </p:stCondLst>
                      <p:childTnLst>
                        <p:par>
                          <p:cTn id="836" fill="hold">
                            <p:stCondLst>
                              <p:cond delay="0"/>
                            </p:stCondLst>
                            <p:childTnLst>
                              <p:par>
                                <p:cTn id="8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8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0" fill="hold">
                      <p:stCondLst>
                        <p:cond delay="indefinite"/>
                      </p:stCondLst>
                      <p:childTnLst>
                        <p:par>
                          <p:cTn id="841" fill="hold">
                            <p:stCondLst>
                              <p:cond delay="0"/>
                            </p:stCondLst>
                            <p:childTnLst>
                              <p:par>
                                <p:cTn id="84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3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845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6" fill="hold">
                      <p:stCondLst>
                        <p:cond delay="0"/>
                      </p:stCondLst>
                      <p:childTnLst>
                        <p:par>
                          <p:cTn id="847" fill="hold">
                            <p:stCondLst>
                              <p:cond delay="0"/>
                            </p:stCondLst>
                            <p:childTnLst>
                              <p:par>
                                <p:cTn id="8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9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1" fill="hold">
                      <p:stCondLst>
                        <p:cond delay="indefinite"/>
                      </p:stCondLst>
                      <p:childTnLst>
                        <p:par>
                          <p:cTn id="852" fill="hold">
                            <p:stCondLst>
                              <p:cond delay="0"/>
                            </p:stCondLst>
                            <p:childTnLst>
                              <p:par>
                                <p:cTn id="8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4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6" fill="hold">
                      <p:stCondLst>
                        <p:cond delay="indefinite"/>
                      </p:stCondLst>
                      <p:childTnLst>
                        <p:par>
                          <p:cTn id="857" fill="hold">
                            <p:stCondLst>
                              <p:cond delay="0"/>
                            </p:stCondLst>
                            <p:childTnLst>
                              <p:par>
                                <p:cTn id="858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9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861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2" fill="hold">
                      <p:stCondLst>
                        <p:cond delay="0"/>
                      </p:stCondLst>
                      <p:childTnLst>
                        <p:par>
                          <p:cTn id="863" fill="hold">
                            <p:stCondLst>
                              <p:cond delay="0"/>
                            </p:stCondLst>
                            <p:childTnLst>
                              <p:par>
                                <p:cTn id="8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5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7" fill="hold">
                      <p:stCondLst>
                        <p:cond delay="indefinite"/>
                      </p:stCondLst>
                      <p:childTnLst>
                        <p:par>
                          <p:cTn id="868" fill="hold">
                            <p:stCondLst>
                              <p:cond delay="0"/>
                            </p:stCondLst>
                            <p:childTnLst>
                              <p:par>
                                <p:cTn id="86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0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2" fill="hold">
                      <p:stCondLst>
                        <p:cond delay="indefinite"/>
                      </p:stCondLst>
                      <p:childTnLst>
                        <p:par>
                          <p:cTn id="873" fill="hold">
                            <p:stCondLst>
                              <p:cond delay="0"/>
                            </p:stCondLst>
                            <p:childTnLst>
                              <p:par>
                                <p:cTn id="874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5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877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8" fill="hold">
                      <p:stCondLst>
                        <p:cond delay="0"/>
                      </p:stCondLst>
                      <p:childTnLst>
                        <p:par>
                          <p:cTn id="879" fill="hold">
                            <p:stCondLst>
                              <p:cond delay="0"/>
                            </p:stCondLst>
                            <p:childTnLst>
                              <p:par>
                                <p:cTn id="8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1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3" fill="hold">
                      <p:stCondLst>
                        <p:cond delay="indefinite"/>
                      </p:stCondLst>
                      <p:childTnLst>
                        <p:par>
                          <p:cTn id="884" fill="hold">
                            <p:stCondLst>
                              <p:cond delay="0"/>
                            </p:stCondLst>
                            <p:childTnLst>
                              <p:par>
                                <p:cTn id="88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6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8" fill="hold">
                      <p:stCondLst>
                        <p:cond delay="indefinite"/>
                      </p:stCondLst>
                      <p:childTnLst>
                        <p:par>
                          <p:cTn id="889" fill="hold">
                            <p:stCondLst>
                              <p:cond delay="0"/>
                            </p:stCondLst>
                            <p:childTnLst>
                              <p:par>
                                <p:cTn id="890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1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89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4" fill="hold">
                      <p:stCondLst>
                        <p:cond delay="0"/>
                      </p:stCondLst>
                      <p:childTnLst>
                        <p:par>
                          <p:cTn id="895" fill="hold">
                            <p:stCondLst>
                              <p:cond delay="0"/>
                            </p:stCondLst>
                            <p:childTnLst>
                              <p:par>
                                <p:cTn id="89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9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0" fill="hold">
                      <p:stCondLst>
                        <p:cond delay="0"/>
                      </p:stCondLst>
                      <p:childTnLst>
                        <p:par>
                          <p:cTn id="901" fill="hold">
                            <p:stCondLst>
                              <p:cond delay="0"/>
                            </p:stCondLst>
                            <p:childTnLst>
                              <p:par>
                                <p:cTn id="90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0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6" fill="hold">
                      <p:stCondLst>
                        <p:cond delay="0"/>
                      </p:stCondLst>
                      <p:childTnLst>
                        <p:par>
                          <p:cTn id="907" fill="hold">
                            <p:stCondLst>
                              <p:cond delay="0"/>
                            </p:stCondLst>
                            <p:childTnLst>
                              <p:par>
                                <p:cTn id="90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1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2" fill="hold">
                      <p:stCondLst>
                        <p:cond delay="0"/>
                      </p:stCondLst>
                      <p:childTnLst>
                        <p:par>
                          <p:cTn id="913" fill="hold">
                            <p:stCondLst>
                              <p:cond delay="0"/>
                            </p:stCondLst>
                            <p:childTnLst>
                              <p:par>
                                <p:cTn id="9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1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8" fill="hold">
                      <p:stCondLst>
                        <p:cond delay="0"/>
                      </p:stCondLst>
                      <p:childTnLst>
                        <p:par>
                          <p:cTn id="919" fill="hold">
                            <p:stCondLst>
                              <p:cond delay="0"/>
                            </p:stCondLst>
                            <p:childTnLst>
                              <p:par>
                                <p:cTn id="9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2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4" fill="hold">
                      <p:stCondLst>
                        <p:cond delay="0"/>
                      </p:stCondLst>
                      <p:childTnLst>
                        <p:par>
                          <p:cTn id="925" fill="hold">
                            <p:stCondLst>
                              <p:cond delay="0"/>
                            </p:stCondLst>
                            <p:childTnLst>
                              <p:par>
                                <p:cTn id="9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2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0" fill="hold">
                      <p:stCondLst>
                        <p:cond delay="0"/>
                      </p:stCondLst>
                      <p:childTnLst>
                        <p:par>
                          <p:cTn id="931" fill="hold">
                            <p:stCondLst>
                              <p:cond delay="0"/>
                            </p:stCondLst>
                            <p:childTnLst>
                              <p:par>
                                <p:cTn id="9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3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6" fill="hold">
                      <p:stCondLst>
                        <p:cond delay="0"/>
                      </p:stCondLst>
                      <p:childTnLst>
                        <p:par>
                          <p:cTn id="937" fill="hold">
                            <p:stCondLst>
                              <p:cond delay="0"/>
                            </p:stCondLst>
                            <p:childTnLst>
                              <p:par>
                                <p:cTn id="9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2" fill="hold">
                      <p:stCondLst>
                        <p:cond delay="0"/>
                      </p:stCondLst>
                      <p:childTnLst>
                        <p:par>
                          <p:cTn id="943" fill="hold">
                            <p:stCondLst>
                              <p:cond delay="0"/>
                            </p:stCondLst>
                            <p:childTnLst>
                              <p:par>
                                <p:cTn id="9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8" fill="hold">
                      <p:stCondLst>
                        <p:cond delay="0"/>
                      </p:stCondLst>
                      <p:childTnLst>
                        <p:par>
                          <p:cTn id="949" fill="hold">
                            <p:stCondLst>
                              <p:cond delay="0"/>
                            </p:stCondLst>
                            <p:childTnLst>
                              <p:par>
                                <p:cTn id="9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5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4" fill="hold">
                      <p:stCondLst>
                        <p:cond delay="0"/>
                      </p:stCondLst>
                      <p:childTnLst>
                        <p:par>
                          <p:cTn id="955" fill="hold">
                            <p:stCondLst>
                              <p:cond delay="0"/>
                            </p:stCondLst>
                            <p:childTnLst>
                              <p:par>
                                <p:cTn id="9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5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0" fill="hold">
                      <p:stCondLst>
                        <p:cond delay="0"/>
                      </p:stCondLst>
                      <p:childTnLst>
                        <p:par>
                          <p:cTn id="961" fill="hold">
                            <p:stCondLst>
                              <p:cond delay="0"/>
                            </p:stCondLst>
                            <p:childTnLst>
                              <p:par>
                                <p:cTn id="9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6" fill="hold">
                      <p:stCondLst>
                        <p:cond delay="0"/>
                      </p:stCondLst>
                      <p:childTnLst>
                        <p:par>
                          <p:cTn id="967" fill="hold">
                            <p:stCondLst>
                              <p:cond delay="0"/>
                            </p:stCondLst>
                            <p:childTnLst>
                              <p:par>
                                <p:cTn id="9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7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2" fill="hold">
                      <p:stCondLst>
                        <p:cond delay="0"/>
                      </p:stCondLst>
                      <p:childTnLst>
                        <p:par>
                          <p:cTn id="973" fill="hold">
                            <p:stCondLst>
                              <p:cond delay="0"/>
                            </p:stCondLst>
                            <p:childTnLst>
                              <p:par>
                                <p:cTn id="9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7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8" fill="hold">
                      <p:stCondLst>
                        <p:cond delay="0"/>
                      </p:stCondLst>
                      <p:childTnLst>
                        <p:par>
                          <p:cTn id="979" fill="hold">
                            <p:stCondLst>
                              <p:cond delay="0"/>
                            </p:stCondLst>
                            <p:childTnLst>
                              <p:par>
                                <p:cTn id="9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8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4" fill="hold">
                      <p:stCondLst>
                        <p:cond delay="0"/>
                      </p:stCondLst>
                      <p:childTnLst>
                        <p:par>
                          <p:cTn id="985" fill="hold">
                            <p:stCondLst>
                              <p:cond delay="0"/>
                            </p:stCondLst>
                            <p:childTnLst>
                              <p:par>
                                <p:cTn id="9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8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0" fill="hold">
                      <p:stCondLst>
                        <p:cond delay="0"/>
                      </p:stCondLst>
                      <p:childTnLst>
                        <p:par>
                          <p:cTn id="991" fill="hold">
                            <p:stCondLst>
                              <p:cond delay="0"/>
                            </p:stCondLst>
                            <p:childTnLst>
                              <p:par>
                                <p:cTn id="99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9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6" fill="hold">
                      <p:stCondLst>
                        <p:cond delay="0"/>
                      </p:stCondLst>
                      <p:childTnLst>
                        <p:par>
                          <p:cTn id="997" fill="hold">
                            <p:stCondLst>
                              <p:cond delay="0"/>
                            </p:stCondLst>
                            <p:childTnLst>
                              <p:par>
                                <p:cTn id="9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2" fill="hold">
                      <p:stCondLst>
                        <p:cond delay="0"/>
                      </p:stCondLst>
                      <p:childTnLst>
                        <p:par>
                          <p:cTn id="1003" fill="hold">
                            <p:stCondLst>
                              <p:cond delay="0"/>
                            </p:stCondLst>
                            <p:childTnLst>
                              <p:par>
                                <p:cTn id="10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8" fill="hold">
                      <p:stCondLst>
                        <p:cond delay="0"/>
                      </p:stCondLst>
                      <p:childTnLst>
                        <p:par>
                          <p:cTn id="1009" fill="hold">
                            <p:stCondLst>
                              <p:cond delay="0"/>
                            </p:stCondLst>
                            <p:childTnLst>
                              <p:par>
                                <p:cTn id="10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4" fill="hold">
                      <p:stCondLst>
                        <p:cond delay="0"/>
                      </p:stCondLst>
                      <p:childTnLst>
                        <p:par>
                          <p:cTn id="1015" fill="hold">
                            <p:stCondLst>
                              <p:cond delay="0"/>
                            </p:stCondLst>
                            <p:childTnLst>
                              <p:par>
                                <p:cTn id="10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1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0" fill="hold">
                      <p:stCondLst>
                        <p:cond delay="0"/>
                      </p:stCondLst>
                      <p:childTnLst>
                        <p:par>
                          <p:cTn id="1021" fill="hold">
                            <p:stCondLst>
                              <p:cond delay="0"/>
                            </p:stCondLst>
                            <p:childTnLst>
                              <p:par>
                                <p:cTn id="10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6" fill="hold">
                      <p:stCondLst>
                        <p:cond delay="0"/>
                      </p:stCondLst>
                      <p:childTnLst>
                        <p:par>
                          <p:cTn id="1027" fill="hold">
                            <p:stCondLst>
                              <p:cond delay="0"/>
                            </p:stCondLst>
                            <p:childTnLst>
                              <p:par>
                                <p:cTn id="10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3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2" fill="hold">
                      <p:stCondLst>
                        <p:cond delay="0"/>
                      </p:stCondLst>
                      <p:childTnLst>
                        <p:par>
                          <p:cTn id="1033" fill="hold">
                            <p:stCondLst>
                              <p:cond delay="0"/>
                            </p:stCondLst>
                            <p:childTnLst>
                              <p:par>
                                <p:cTn id="10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8" fill="hold">
                      <p:stCondLst>
                        <p:cond delay="0"/>
                      </p:stCondLst>
                      <p:childTnLst>
                        <p:par>
                          <p:cTn id="1039" fill="hold">
                            <p:stCondLst>
                              <p:cond delay="0"/>
                            </p:stCondLst>
                            <p:childTnLst>
                              <p:par>
                                <p:cTn id="10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4" fill="hold">
                      <p:stCondLst>
                        <p:cond delay="0"/>
                      </p:stCondLst>
                      <p:childTnLst>
                        <p:par>
                          <p:cTn id="1045" fill="hold">
                            <p:stCondLst>
                              <p:cond delay="0"/>
                            </p:stCondLst>
                            <p:childTnLst>
                              <p:par>
                                <p:cTn id="10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0" fill="hold">
                      <p:stCondLst>
                        <p:cond delay="0"/>
                      </p:stCondLst>
                      <p:childTnLst>
                        <p:par>
                          <p:cTn id="1051" fill="hold">
                            <p:stCondLst>
                              <p:cond delay="0"/>
                            </p:stCondLst>
                            <p:childTnLst>
                              <p:par>
                                <p:cTn id="10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5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6" fill="hold">
                      <p:stCondLst>
                        <p:cond delay="0"/>
                      </p:stCondLst>
                      <p:childTnLst>
                        <p:par>
                          <p:cTn id="1057" fill="hold">
                            <p:stCondLst>
                              <p:cond delay="0"/>
                            </p:stCondLst>
                            <p:childTnLst>
                              <p:par>
                                <p:cTn id="10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6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2" fill="hold">
                      <p:stCondLst>
                        <p:cond delay="0"/>
                      </p:stCondLst>
                      <p:childTnLst>
                        <p:par>
                          <p:cTn id="1063" fill="hold">
                            <p:stCondLst>
                              <p:cond delay="0"/>
                            </p:stCondLst>
                            <p:childTnLst>
                              <p:par>
                                <p:cTn id="10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6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8" fill="hold">
                      <p:stCondLst>
                        <p:cond delay="0"/>
                      </p:stCondLst>
                      <p:childTnLst>
                        <p:par>
                          <p:cTn id="1069" fill="hold">
                            <p:stCondLst>
                              <p:cond delay="0"/>
                            </p:stCondLst>
                            <p:childTnLst>
                              <p:par>
                                <p:cTn id="10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3" fill="hold">
                      <p:stCondLst>
                        <p:cond delay="indefinite"/>
                      </p:stCondLst>
                      <p:childTnLst>
                        <p:par>
                          <p:cTn id="1074" fill="hold">
                            <p:stCondLst>
                              <p:cond delay="0"/>
                            </p:stCondLst>
                            <p:childTnLst>
                              <p:par>
                                <p:cTn id="10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7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9" fill="hold">
                      <p:stCondLst>
                        <p:cond delay="0"/>
                      </p:stCondLst>
                      <p:childTnLst>
                        <p:par>
                          <p:cTn id="1080" fill="hold">
                            <p:stCondLst>
                              <p:cond delay="0"/>
                            </p:stCondLst>
                            <p:childTnLst>
                              <p:par>
                                <p:cTn id="10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5" fill="hold">
                      <p:stCondLst>
                        <p:cond delay="0"/>
                      </p:stCondLst>
                      <p:childTnLst>
                        <p:par>
                          <p:cTn id="1086" fill="hold">
                            <p:stCondLst>
                              <p:cond delay="0"/>
                            </p:stCondLst>
                            <p:childTnLst>
                              <p:par>
                                <p:cTn id="108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9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1" fill="hold">
                      <p:stCondLst>
                        <p:cond delay="0"/>
                      </p:stCondLst>
                      <p:childTnLst>
                        <p:par>
                          <p:cTn id="1092" fill="hold">
                            <p:stCondLst>
                              <p:cond delay="0"/>
                            </p:stCondLst>
                            <p:childTnLst>
                              <p:par>
                                <p:cTn id="109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9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7" fill="hold">
                      <p:stCondLst>
                        <p:cond delay="0"/>
                      </p:stCondLst>
                      <p:childTnLst>
                        <p:par>
                          <p:cTn id="1098" fill="hold">
                            <p:stCondLst>
                              <p:cond delay="0"/>
                            </p:stCondLst>
                            <p:childTnLst>
                              <p:par>
                                <p:cTn id="109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3" fill="hold">
                      <p:stCondLst>
                        <p:cond delay="0"/>
                      </p:stCondLst>
                      <p:childTnLst>
                        <p:par>
                          <p:cTn id="1104" fill="hold">
                            <p:stCondLst>
                              <p:cond delay="0"/>
                            </p:stCondLst>
                            <p:childTnLst>
                              <p:par>
                                <p:cTn id="1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9" fill="hold">
                      <p:stCondLst>
                        <p:cond delay="0"/>
                      </p:stCondLst>
                      <p:childTnLst>
                        <p:par>
                          <p:cTn id="1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1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5" fill="hold">
                      <p:stCondLst>
                        <p:cond delay="0"/>
                      </p:stCondLst>
                      <p:childTnLst>
                        <p:par>
                          <p:cTn id="1116" fill="hold">
                            <p:stCondLst>
                              <p:cond delay="0"/>
                            </p:stCondLst>
                            <p:childTnLst>
                              <p:par>
                                <p:cTn id="11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2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1" fill="hold">
                      <p:stCondLst>
                        <p:cond delay="0"/>
                      </p:stCondLst>
                      <p:childTnLst>
                        <p:par>
                          <p:cTn id="1122" fill="hold">
                            <p:stCondLst>
                              <p:cond delay="0"/>
                            </p:stCondLst>
                            <p:childTnLst>
                              <p:par>
                                <p:cTn id="11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2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7" fill="hold">
                      <p:stCondLst>
                        <p:cond delay="0"/>
                      </p:stCondLst>
                      <p:childTnLst>
                        <p:par>
                          <p:cTn id="1128" fill="hold">
                            <p:stCondLst>
                              <p:cond delay="0"/>
                            </p:stCondLst>
                            <p:childTnLst>
                              <p:par>
                                <p:cTn id="1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3" fill="hold">
                      <p:stCondLst>
                        <p:cond delay="0"/>
                      </p:stCondLst>
                      <p:childTnLst>
                        <p:par>
                          <p:cTn id="1134" fill="hold">
                            <p:stCondLst>
                              <p:cond delay="0"/>
                            </p:stCondLst>
                            <p:childTnLst>
                              <p:par>
                                <p:cTn id="1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9" fill="hold">
                      <p:stCondLst>
                        <p:cond delay="0"/>
                      </p:stCondLst>
                      <p:childTnLst>
                        <p:par>
                          <p:cTn id="1140" fill="hold">
                            <p:stCondLst>
                              <p:cond delay="0"/>
                            </p:stCondLst>
                            <p:childTnLst>
                              <p:par>
                                <p:cTn id="1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5" fill="hold">
                      <p:stCondLst>
                        <p:cond delay="0"/>
                      </p:stCondLst>
                      <p:childTnLst>
                        <p:par>
                          <p:cTn id="1146" fill="hold">
                            <p:stCondLst>
                              <p:cond delay="0"/>
                            </p:stCondLst>
                            <p:childTnLst>
                              <p:par>
                                <p:cTn id="1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1" fill="hold">
                      <p:stCondLst>
                        <p:cond delay="0"/>
                      </p:stCondLst>
                      <p:childTnLst>
                        <p:par>
                          <p:cTn id="1152" fill="hold">
                            <p:stCondLst>
                              <p:cond delay="0"/>
                            </p:stCondLst>
                            <p:childTnLst>
                              <p:par>
                                <p:cTn id="1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7" fill="hold">
                      <p:stCondLst>
                        <p:cond delay="0"/>
                      </p:stCondLst>
                      <p:childTnLst>
                        <p:par>
                          <p:cTn id="1158" fill="hold">
                            <p:stCondLst>
                              <p:cond delay="0"/>
                            </p:stCondLst>
                            <p:childTnLst>
                              <p:par>
                                <p:cTn id="1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3" fill="hold">
                      <p:stCondLst>
                        <p:cond delay="0"/>
                      </p:stCondLst>
                      <p:childTnLst>
                        <p:par>
                          <p:cTn id="1164" fill="hold">
                            <p:stCondLst>
                              <p:cond delay="0"/>
                            </p:stCondLst>
                            <p:childTnLst>
                              <p:par>
                                <p:cTn id="11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6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9" fill="hold">
                      <p:stCondLst>
                        <p:cond delay="0"/>
                      </p:stCondLst>
                      <p:childTnLst>
                        <p:par>
                          <p:cTn id="1170" fill="hold">
                            <p:stCondLst>
                              <p:cond delay="0"/>
                            </p:stCondLst>
                            <p:childTnLst>
                              <p:par>
                                <p:cTn id="11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5" fill="hold">
                      <p:stCondLst>
                        <p:cond delay="0"/>
                      </p:stCondLst>
                      <p:childTnLst>
                        <p:par>
                          <p:cTn id="1176" fill="hold">
                            <p:stCondLst>
                              <p:cond delay="0"/>
                            </p:stCondLst>
                            <p:childTnLst>
                              <p:par>
                                <p:cTn id="11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09" grpId="1" animBg="1"/>
      <p:bldP spid="110" grpId="0" animBg="1"/>
      <p:bldP spid="110" grpId="1" animBg="1"/>
      <p:bldP spid="111" grpId="0" animBg="1"/>
      <p:bldP spid="111" grpId="1" animBg="1"/>
      <p:bldP spid="112" grpId="0" animBg="1"/>
      <p:bldP spid="112" grpId="1" animBg="1"/>
      <p:bldP spid="113" grpId="0" animBg="1"/>
      <p:bldP spid="113" grpId="1" animBg="1"/>
      <p:bldP spid="114" grpId="0" animBg="1"/>
      <p:bldP spid="114" grpId="1" animBg="1"/>
      <p:bldP spid="115" grpId="0" animBg="1"/>
      <p:bldP spid="115" grpId="1" animBg="1"/>
      <p:bldP spid="116" grpId="0" animBg="1"/>
      <p:bldP spid="116" grpId="1" animBg="1"/>
      <p:bldP spid="117" grpId="0" animBg="1"/>
      <p:bldP spid="117" grpId="1" animBg="1"/>
      <p:bldP spid="118" grpId="0" animBg="1"/>
      <p:bldP spid="118" grpId="1" animBg="1"/>
      <p:bldP spid="119" grpId="0" animBg="1"/>
      <p:bldP spid="119" grpId="1" animBg="1"/>
      <p:bldP spid="120" grpId="0" animBg="1"/>
      <p:bldP spid="120" grpId="1" animBg="1"/>
      <p:bldP spid="121" grpId="0" animBg="1"/>
      <p:bldP spid="122" grpId="0" animBg="1"/>
      <p:bldP spid="122" grpId="1" animBg="1"/>
      <p:bldP spid="123" grpId="0" animBg="1"/>
      <p:bldP spid="123" grpId="1" animBg="1"/>
      <p:bldP spid="124" grpId="0" animBg="1"/>
      <p:bldP spid="124" grpId="1" animBg="1"/>
      <p:bldP spid="125" grpId="0" animBg="1"/>
      <p:bldP spid="125" grpId="1" animBg="1"/>
      <p:bldP spid="125" grpId="2" animBg="1"/>
      <p:bldP spid="126" grpId="0" animBg="1"/>
      <p:bldP spid="126" grpId="1" animBg="1"/>
      <p:bldP spid="126" grpId="2" animBg="1"/>
      <p:bldP spid="127" grpId="0" animBg="1"/>
      <p:bldP spid="127" grpId="1" animBg="1"/>
      <p:bldP spid="127" grpId="2" animBg="1"/>
      <p:bldP spid="128" grpId="0" animBg="1"/>
      <p:bldP spid="128" grpId="1" animBg="1"/>
      <p:bldP spid="128" grpId="2" animBg="1"/>
      <p:bldP spid="129" grpId="0" animBg="1"/>
      <p:bldP spid="129" grpId="1" animBg="1"/>
      <p:bldP spid="129" grpId="2" animBg="1"/>
      <p:bldP spid="130" grpId="0" animBg="1"/>
      <p:bldP spid="130" grpId="1" animBg="1"/>
      <p:bldP spid="130" grpId="2" animBg="1"/>
      <p:bldP spid="131" grpId="0" animBg="1"/>
      <p:bldP spid="131" grpId="1" animBg="1"/>
      <p:bldP spid="131" grpId="2" animBg="1"/>
      <p:bldP spid="132" grpId="0" animBg="1"/>
      <p:bldP spid="132" grpId="1" animBg="1"/>
      <p:bldP spid="132" grpId="2" animBg="1"/>
      <p:bldP spid="133" grpId="0" animBg="1"/>
      <p:bldP spid="133" grpId="1" animBg="1"/>
      <p:bldP spid="133" grpId="2" animBg="1"/>
      <p:bldP spid="134" grpId="0" animBg="1"/>
      <p:bldP spid="134" grpId="1" animBg="1"/>
      <p:bldP spid="134" grpId="2" animBg="1"/>
      <p:bldP spid="135" grpId="0" animBg="1"/>
      <p:bldP spid="135" grpId="1" animBg="1"/>
      <p:bldP spid="135" grpId="2" animBg="1"/>
      <p:bldP spid="136" grpId="0" animBg="1"/>
      <p:bldP spid="136" grpId="1" animBg="1"/>
      <p:bldP spid="136" grpId="2" animBg="1"/>
      <p:bldP spid="137" grpId="0" animBg="1"/>
      <p:bldP spid="137" grpId="1" animBg="1"/>
      <p:bldP spid="137" grpId="2" animBg="1"/>
      <p:bldP spid="138" grpId="0" animBg="1"/>
      <p:bldP spid="138" grpId="1" animBg="1"/>
      <p:bldP spid="138" grpId="2" animBg="1"/>
      <p:bldP spid="139" grpId="0" animBg="1"/>
      <p:bldP spid="139" grpId="1" animBg="1"/>
      <p:bldP spid="139" grpId="2" animBg="1"/>
      <p:bldP spid="140" grpId="0" animBg="1"/>
      <p:bldP spid="140" grpId="1" animBg="1"/>
      <p:bldP spid="140" grpId="2" animBg="1"/>
      <p:bldP spid="141" grpId="0" animBg="1"/>
      <p:bldP spid="141" grpId="1" animBg="1"/>
      <p:bldP spid="141" grpId="2" animBg="1"/>
      <p:bldP spid="142" grpId="0" animBg="1"/>
      <p:bldP spid="142" grpId="1" animBg="1"/>
      <p:bldP spid="142" grpId="2" animBg="1"/>
      <p:bldP spid="143" grpId="0" animBg="1"/>
      <p:bldP spid="143" grpId="1" animBg="1"/>
      <p:bldP spid="143" grpId="2" animBg="1"/>
      <p:bldP spid="144" grpId="0" animBg="1"/>
      <p:bldP spid="144" grpId="1" animBg="1"/>
      <p:bldP spid="144" grpId="2" animBg="1"/>
      <p:bldP spid="145" grpId="0" animBg="1"/>
      <p:bldP spid="145" grpId="1" animBg="1"/>
      <p:bldP spid="145" grpId="2" animBg="1"/>
      <p:bldP spid="146" grpId="0" animBg="1"/>
      <p:bldP spid="146" grpId="1" animBg="1"/>
      <p:bldP spid="146" grpId="2" animBg="1"/>
      <p:bldP spid="147" grpId="0" animBg="1"/>
      <p:bldP spid="147" grpId="1" animBg="1"/>
      <p:bldP spid="147" grpId="2" animBg="1"/>
      <p:bldP spid="148" grpId="0" animBg="1"/>
      <p:bldP spid="148" grpId="1" animBg="1"/>
      <p:bldP spid="148" grpId="2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 </a:t>
            </a:r>
            <a:r>
              <a:rPr lang="en-GB" sz="6000" dirty="0" smtClean="0">
                <a:latin typeface="Calibri" pitchFamily="34" charset="0"/>
              </a:rPr>
              <a:t>I don´t play football</a:t>
            </a:r>
            <a:r>
              <a:rPr lang="cs-CZ" sz="6000" dirty="0" smtClean="0">
                <a:latin typeface="Calibri" pitchFamily="34" charset="0"/>
              </a:rPr>
              <a:t>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483768" y="4905325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Nehraji fotbal.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That dog doesn´t sleep.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amten pes nespí.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She plays the piano.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Ona hraje na klavír.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I don´t like Maths.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Nemám rád matematiku.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She doesn´t like Science.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Ona nemá ráda přírodopis.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They have breakfast.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Oni snídají.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You don´t have lunch.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Ty neobědváš.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We have dinner.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My večeříme.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  <a:cs typeface="Arial" pitchFamily="34" charset="0"/>
              </a:rPr>
              <a:t>It doesn´t eat.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Nejí.(zvíře)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  <a:cs typeface="Arial" pitchFamily="34" charset="0"/>
              </a:rPr>
              <a:t>She goes to the cinema.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Ona chodí do kina.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  <a:cs typeface="Arial" pitchFamily="34" charset="0"/>
              </a:rPr>
              <a:t>He doesn´t go to school.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On nechodí do školy.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Where do you live?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Kde bydlíš?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What´s your name?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Jak se jmenuješ?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How old are you?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Kolik ti je let?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Where are you from?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Odkud jsi?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Where is she from?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72916" y="4904184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Odkud je(ona)?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Have you got a pet?</a:t>
            </a:r>
            <a:endParaRPr lang="en-GB" sz="60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Máš mazlíčka?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Has he got a cat?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Má(on)kočku?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See you later.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483768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Uvidíme se (později).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What´s this?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Co je to?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Pick up your pen.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Vezmi si pero.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Close your book.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Zavři knihu.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Write on the board.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Piš na tabuli.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Come here.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Pojď sem.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Open your exercise book</a:t>
            </a:r>
            <a:r>
              <a:rPr lang="cs-CZ" sz="6000" dirty="0" smtClean="0">
                <a:latin typeface="Calibri" pitchFamily="34" charset="0"/>
              </a:rPr>
              <a:t>.</a:t>
            </a:r>
            <a:endParaRPr lang="cs-CZ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Otevři/Otevřete si knihu.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How do you say…in English?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483768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Jak řekneš…anglicky?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How do you spell…?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Jak hláskuješ?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What does …mean?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Co znamená…?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Excuse me.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Omluvte mě.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Pleased to meet you.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mi potěšením tě/vás poznat.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Days of the week.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Dny v týdnu.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How old is your brother?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Kolik let je tvému bratrovi?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Do</a:t>
            </a:r>
            <a:r>
              <a:rPr lang="cs-CZ" sz="6000" dirty="0" smtClean="0">
                <a:latin typeface="Calibri" pitchFamily="34" charset="0"/>
              </a:rPr>
              <a:t>es</a:t>
            </a:r>
            <a:r>
              <a:rPr lang="en-GB" sz="6000" dirty="0" smtClean="0">
                <a:latin typeface="Calibri" pitchFamily="34" charset="0"/>
              </a:rPr>
              <a:t> she play a musical instrument?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Hraje (ona)na nějaký hudební nástroj?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Can </a:t>
            </a:r>
            <a:r>
              <a:rPr lang="cs-CZ" sz="6000" dirty="0" smtClean="0">
                <a:latin typeface="Calibri" pitchFamily="34" charset="0"/>
              </a:rPr>
              <a:t>I</a:t>
            </a:r>
            <a:r>
              <a:rPr lang="en-GB" sz="6000" dirty="0" smtClean="0">
                <a:latin typeface="Calibri" pitchFamily="34" charset="0"/>
              </a:rPr>
              <a:t> help you?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Mohu vám pomoci?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Anything else?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Ještě něco dalšího?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Here you are.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Tady máš/máte.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Look out of the window.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Podívej se z okna.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At the moment.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Právě teď.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What´s the time, please?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Kolik je hodin, prosím?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How much is this pen?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Kolik stojí to pero?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When do you have </a:t>
            </a:r>
          </a:p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a shower?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Kdy se sprchuješ?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Where do you have lunch?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Kde obědváš?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Do they go to the sports centre?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Chodí (oni) do sportovního centra?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She takes the bus to school.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Jezdí do školy autobusem.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It´s half past seven.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půl osmé.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It´s quarter past nine.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čtvrt na deset.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It´s quarter to twelve.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tři čtvrtě na dvanáct.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Does your mum listen to the radio?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Poslouchá tvoje maminka rádio?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000" dirty="0" smtClean="0">
                <a:latin typeface="Calibri" pitchFamily="34" charset="0"/>
              </a:rPr>
              <a:t>He watches TV in the afternoon.</a:t>
            </a:r>
            <a:endParaRPr lang="en-GB" sz="6000" dirty="0">
              <a:latin typeface="Calibri" pitchFamily="34" charset="0"/>
            </a:endParaRPr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3347864" y="3573016"/>
            <a:ext cx="2016224" cy="1152128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Šipka nahoru 5">
            <a:hlinkClick r:id="rId2" action="ppaction://hlinksldjump"/>
          </p:cNvPr>
          <p:cNvSpPr/>
          <p:nvPr/>
        </p:nvSpPr>
        <p:spPr>
          <a:xfrm>
            <a:off x="7380312" y="4221088"/>
            <a:ext cx="1368152" cy="180020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Vývojový diagram: postup 6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2555776" y="4941168"/>
            <a:ext cx="3744416" cy="115212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Dívá se na televizi odpoledne.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VLASTNÍ.</a:t>
            </a:r>
          </a:p>
          <a:p>
            <a:r>
              <a:rPr lang="cs-CZ" sz="1200" dirty="0"/>
              <a:t>HUTCHINSON, Tom. </a:t>
            </a:r>
            <a:r>
              <a:rPr lang="cs-CZ" sz="1200" i="1" dirty="0"/>
              <a:t>PROJECT 1 třetí vydání</a:t>
            </a:r>
            <a:r>
              <a:rPr lang="cs-CZ" sz="1200" dirty="0"/>
              <a:t>. </a:t>
            </a:r>
            <a:r>
              <a:rPr lang="cs-CZ" sz="1200" dirty="0" err="1"/>
              <a:t>Spain</a:t>
            </a:r>
            <a:r>
              <a:rPr lang="cs-CZ" sz="1200" dirty="0"/>
              <a:t>: </a:t>
            </a:r>
            <a:r>
              <a:rPr lang="cs-CZ" sz="1200" dirty="0" smtClean="0"/>
              <a:t>OXFORD, ISBN </a:t>
            </a:r>
            <a:r>
              <a:rPr lang="cs-CZ" sz="1200" dirty="0"/>
              <a:t>978-0-19-476414-8.</a:t>
            </a:r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563</TotalTime>
  <Words>786</Words>
  <Application>Microsoft Office PowerPoint</Application>
  <PresentationFormat>Předvádění na obrazovce (4:3)</PresentationFormat>
  <Paragraphs>420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Motiv systému Office</vt:lpstr>
      <vt:lpstr>                 Výukový materiál</vt:lpstr>
      <vt:lpstr>Prezentace aplikace PowerPoint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Přelož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Helena Rejzlová</dc:creator>
  <cp:lastModifiedBy>Helena Rejzlová</cp:lastModifiedBy>
  <cp:revision>79</cp:revision>
  <dcterms:modified xsi:type="dcterms:W3CDTF">2013-06-10T19:55:41Z</dcterms:modified>
</cp:coreProperties>
</file>