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884" r:id="rId2"/>
  </p:sldMasterIdLst>
  <p:sldIdLst>
    <p:sldId id="292" r:id="rId3"/>
    <p:sldId id="287" r:id="rId4"/>
    <p:sldId id="291"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89"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90" r:id="rId3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2512"/>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39" autoAdjust="0"/>
    <p:restoredTop sz="94660"/>
  </p:normalViewPr>
  <p:slideViewPr>
    <p:cSldViewPr>
      <p:cViewPr>
        <p:scale>
          <a:sx n="90" d="100"/>
          <a:sy n="90" d="100"/>
        </p:scale>
        <p:origin x="-1014" y="6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EDC629A0-5804-4341-A5E2-A078C72DE8FF}"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E11F0B9E-6E6C-410F-B065-E8B2A4351FAD}"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A58B6B2A-4253-4F45-994A-1878D9293EAD}"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FFFA280-5D00-44DD-B610-9D6251180B5B}"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97B55C0E-6628-49D5-97B2-C187270C0A3D}"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DF9A9FA-350D-4572-A3D1-C04C1A782B4A}"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20EFA4B4-9206-4C3C-91BB-5475D154DA1E}" type="datetimeFigureOut">
              <a:rPr lang="cs-CZ"/>
              <a:pPr>
                <a:defRPr/>
              </a:pPr>
              <a:t>8. 6. 2013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7262A818-4A67-4C00-BE88-B3D30B0CB99C}"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BD9A06BB-A7D5-42E7-A229-5B999802974D}" type="datetimeFigureOut">
              <a:rPr lang="cs-CZ"/>
              <a:pPr>
                <a:defRPr/>
              </a:pPr>
              <a:t>8. 6. 2013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A45D6C08-E3C2-4BAF-89E8-1B7C1C638BB1}"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9CA4D4C3-9FB2-4F5C-BC2D-3F615C0C2B95}" type="datetimeFigureOut">
              <a:rPr lang="cs-CZ"/>
              <a:pPr>
                <a:defRPr/>
              </a:pPr>
              <a:t>8. 6. 2013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9A5003A0-7074-47F9-A08F-4721A2F49DFB}"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E34D9150-1470-41C8-9EF9-A7AC49E6048F}" type="datetimeFigureOut">
              <a:rPr lang="cs-CZ"/>
              <a:pPr>
                <a:defRPr/>
              </a:pPr>
              <a:t>8. 6. 2013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4471279B-05C0-4D88-B53B-66DB237603AD}"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AE16F5EE-8426-4570-8B8B-FAD06A342C8C}" type="datetimeFigureOut">
              <a:rPr lang="cs-CZ"/>
              <a:pPr>
                <a:defRPr/>
              </a:pPr>
              <a:t>8. 6. 2013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A45712C-0D6E-4D1A-8C81-551A72ECA23A}"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30BCB69A-B3F1-4DF9-972E-B36098D53D66}" type="datetimeFigureOut">
              <a:rPr lang="cs-CZ"/>
              <a:pPr>
                <a:defRPr/>
              </a:pPr>
              <a:t>8. 6. 2013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3B183D6-822B-487F-8BF8-90C352F6756D}"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47C4B29-CF5A-4F7A-9D68-0AAB7ACCF5DA}"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8339EE82-2B9D-43B6-8C0B-02B743DFD40D}"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2B33358-9BC8-42C2-A457-655F04FD316C}"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E12FC8BC-98EF-4DEC-AD3C-6C3C8D37036E}"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p:txBody>
          <a:bodyPr/>
          <a:lstStyle/>
          <a:p>
            <a:pPr>
              <a:defRPr/>
            </a:pPr>
            <a:fld id="{63ADD6F6-E5CE-46D9-B85E-C3AC25FDA92F}" type="datetimeFigureOut">
              <a:rPr lang="cs-CZ" smtClean="0"/>
              <a:pPr>
                <a:defRPr/>
              </a:pPr>
              <a:t>8. 6. 2013</a:t>
            </a:fld>
            <a:endParaRPr lang="cs-CZ"/>
          </a:p>
        </p:txBody>
      </p:sp>
      <p:sp>
        <p:nvSpPr>
          <p:cNvPr id="17" name="Zástupný symbol pro zápatí 16"/>
          <p:cNvSpPr>
            <a:spLocks noGrp="1"/>
          </p:cNvSpPr>
          <p:nvPr>
            <p:ph type="ftr" sz="quarter" idx="11"/>
          </p:nvPr>
        </p:nvSpPr>
        <p:spPr/>
        <p:txBody>
          <a:bodyPr/>
          <a:lstStyle/>
          <a:p>
            <a:pPr>
              <a:defRPr/>
            </a:pPr>
            <a:endParaRPr lang="cs-CZ"/>
          </a:p>
        </p:txBody>
      </p:sp>
      <p:sp>
        <p:nvSpPr>
          <p:cNvPr id="7" name="Přímá spojnice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á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á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pPr>
              <a:defRPr/>
            </a:pPr>
            <a:fld id="{ABFDE4CC-0409-4308-AB63-9B1F3FA0E948}" type="slidenum">
              <a:rPr lang="cs-CZ" smtClean="0"/>
              <a:pPr>
                <a:defRPr/>
              </a:pPr>
              <a:t>‹#›</a:t>
            </a:fld>
            <a:endParaRPr lang="cs-CZ"/>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pPr>
              <a:defRPr/>
            </a:pPr>
            <a:fld id="{5864185C-9B9B-4BE2-8440-FAD20F3A0665}" type="datetimeFigureOut">
              <a:rPr lang="cs-CZ" smtClean="0"/>
              <a:pPr>
                <a:defRPr/>
              </a:pPr>
              <a:t>8. 6. 2013</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pPr>
              <a:defRPr/>
            </a:pPr>
            <a:fld id="{FFFAE786-969B-48FF-A242-FAB7FCC82567}" type="slidenum">
              <a:rPr lang="cs-CZ" smtClean="0"/>
              <a:pPr>
                <a:defRPr/>
              </a:pPr>
              <a:t>‹#›</a:t>
            </a:fld>
            <a:endParaRPr lang="cs-CZ"/>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Zástupný symbol pro zápatí 4"/>
          <p:cNvSpPr>
            <a:spLocks noGrp="1"/>
          </p:cNvSpPr>
          <p:nvPr>
            <p:ph type="ftr" sz="quarter" idx="11"/>
          </p:nvPr>
        </p:nvSpPr>
        <p:spPr/>
        <p:txBody>
          <a:bodyPr/>
          <a:lstStyle/>
          <a:p>
            <a:pPr>
              <a:defRPr/>
            </a:pPr>
            <a:endParaRPr lang="cs-CZ"/>
          </a:p>
        </p:txBody>
      </p:sp>
      <p:sp>
        <p:nvSpPr>
          <p:cNvPr id="4" name="Zástupný symbol pro datum 3"/>
          <p:cNvSpPr>
            <a:spLocks noGrp="1"/>
          </p:cNvSpPr>
          <p:nvPr>
            <p:ph type="dt" sz="half" idx="10"/>
          </p:nvPr>
        </p:nvSpPr>
        <p:spPr/>
        <p:txBody>
          <a:bodyPr/>
          <a:lstStyle/>
          <a:p>
            <a:pPr>
              <a:defRPr/>
            </a:pPr>
            <a:fld id="{B0C11D90-307B-4DAA-819F-A0DF56DC5333}" type="datetimeFigureOut">
              <a:rPr lang="cs-CZ" smtClean="0"/>
              <a:pPr>
                <a:defRPr/>
              </a:pPr>
              <a:t>8. 6. 2013</a:t>
            </a:fld>
            <a:endParaRPr lang="cs-CZ"/>
          </a:p>
        </p:txBody>
      </p:sp>
      <p:sp>
        <p:nvSpPr>
          <p:cNvPr id="8" name="Přímá spojnice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á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á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pPr>
              <a:defRPr/>
            </a:pPr>
            <a:fld id="{7CAACC9E-9918-471A-936B-251395B19D66}" type="slidenum">
              <a:rPr lang="cs-CZ" smtClean="0"/>
              <a:pPr>
                <a:defRPr/>
              </a:pPr>
              <a:t>‹#›</a:t>
            </a:fld>
            <a:endParaRPr lang="cs-CZ"/>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pPr>
              <a:defRPr/>
            </a:pPr>
            <a:fld id="{90903CF9-6D56-4B27-B55B-47E9FCCBAC5D}" type="datetimeFigureOut">
              <a:rPr lang="cs-CZ" smtClean="0"/>
              <a:pPr>
                <a:defRPr/>
              </a:pPr>
              <a:t>8. 6. 2013</a:t>
            </a:fld>
            <a:endParaRPr lang="cs-CZ"/>
          </a:p>
        </p:txBody>
      </p:sp>
      <p:sp>
        <p:nvSpPr>
          <p:cNvPr id="6" name="Zástupný symbol pro zápatí 5"/>
          <p:cNvSpPr>
            <a:spLocks noGrp="1"/>
          </p:cNvSpPr>
          <p:nvPr>
            <p:ph type="ftr" sz="quarter" idx="11"/>
          </p:nvPr>
        </p:nvSpPr>
        <p:spPr/>
        <p:txBody>
          <a:bodyPr/>
          <a:lstStyle/>
          <a:p>
            <a:pPr>
              <a:defRPr/>
            </a:pPr>
            <a:endParaRPr lang="cs-CZ"/>
          </a:p>
        </p:txBody>
      </p:sp>
      <p:sp>
        <p:nvSpPr>
          <p:cNvPr id="7" name="Zástupný symbol pro číslo snímku 6"/>
          <p:cNvSpPr>
            <a:spLocks noGrp="1"/>
          </p:cNvSpPr>
          <p:nvPr>
            <p:ph type="sldNum" sz="quarter" idx="12"/>
          </p:nvPr>
        </p:nvSpPr>
        <p:spPr/>
        <p:txBody>
          <a:bodyPr/>
          <a:lstStyle/>
          <a:p>
            <a:pPr>
              <a:defRPr/>
            </a:pPr>
            <a:fld id="{52E68BD5-7F37-4DD3-91A8-7457D9C3E584}" type="slidenum">
              <a:rPr lang="cs-CZ" smtClean="0"/>
              <a:pPr>
                <a:defRPr/>
              </a:pPr>
              <a:t>‹#›</a:t>
            </a:fld>
            <a:endParaRPr lang="cs-CZ"/>
          </a:p>
        </p:txBody>
      </p:sp>
      <p:sp>
        <p:nvSpPr>
          <p:cNvPr id="8" name="Přímá spojnice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7" name="Zástupný symbol pro datum 6"/>
          <p:cNvSpPr>
            <a:spLocks noGrp="1"/>
          </p:cNvSpPr>
          <p:nvPr>
            <p:ph type="dt" sz="half" idx="10"/>
          </p:nvPr>
        </p:nvSpPr>
        <p:spPr/>
        <p:txBody>
          <a:bodyPr/>
          <a:lstStyle/>
          <a:p>
            <a:pPr>
              <a:defRPr/>
            </a:pPr>
            <a:fld id="{058AD3FA-C3D2-4222-AEE2-10823ED8C1F3}" type="datetimeFigureOut">
              <a:rPr lang="cs-CZ" smtClean="0"/>
              <a:pPr>
                <a:defRPr/>
              </a:pPr>
              <a:t>8. 6. 2013</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pPr>
              <a:defRPr/>
            </a:pPr>
            <a:endParaRPr lang="cs-CZ"/>
          </a:p>
        </p:txBody>
      </p:sp>
      <p:sp>
        <p:nvSpPr>
          <p:cNvPr id="15" name="Přímá spojnice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Ová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á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pPr>
              <a:defRPr/>
            </a:pPr>
            <a:fld id="{F1B91692-3B86-4A0C-A448-66475B26DE15}" type="slidenum">
              <a:rPr lang="cs-CZ" smtClean="0"/>
              <a:pPr>
                <a:defRPr/>
              </a:pPr>
              <a:t>‹#›</a:t>
            </a:fld>
            <a:endParaRPr lang="cs-CZ"/>
          </a:p>
        </p:txBody>
      </p:sp>
      <p:sp>
        <p:nvSpPr>
          <p:cNvPr id="23" name="Nadpis 22"/>
          <p:cNvSpPr>
            <a:spLocks noGrp="1"/>
          </p:cNvSpPr>
          <p:nvPr>
            <p:ph type="title"/>
          </p:nvPr>
        </p:nvSpPr>
        <p:spPr/>
        <p:txBody>
          <a:bodyPr rtlCol="0" anchor="b" anchorCtr="0"/>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pPr>
              <a:defRPr/>
            </a:pPr>
            <a:fld id="{9DFE7061-9E94-4628-9EED-1A4168729CEF}" type="datetimeFigureOut">
              <a:rPr lang="cs-CZ" smtClean="0"/>
              <a:pPr>
                <a:defRPr/>
              </a:pPr>
              <a:t>8. 6. 2013</a:t>
            </a:fld>
            <a:endParaRPr lang="cs-CZ"/>
          </a:p>
        </p:txBody>
      </p:sp>
      <p:sp>
        <p:nvSpPr>
          <p:cNvPr id="4" name="Zástupný symbol pro zápatí 3"/>
          <p:cNvSpPr>
            <a:spLocks noGrp="1"/>
          </p:cNvSpPr>
          <p:nvPr>
            <p:ph type="ftr" sz="quarter" idx="11"/>
          </p:nvPr>
        </p:nvSpPr>
        <p:spPr/>
        <p:txBody>
          <a:bodyPr/>
          <a:lstStyle/>
          <a:p>
            <a:pPr>
              <a:defRPr/>
            </a:pPr>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pPr>
              <a:defRPr/>
            </a:pPr>
            <a:fld id="{CAC8094C-6DD8-4D8F-B544-0BECA89F0DF2}" type="slidenum">
              <a:rPr lang="cs-CZ" smtClean="0"/>
              <a:pPr>
                <a:defRPr/>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Zástupný symbol pro datum 1"/>
          <p:cNvSpPr>
            <a:spLocks noGrp="1"/>
          </p:cNvSpPr>
          <p:nvPr>
            <p:ph type="dt" sz="half" idx="10"/>
          </p:nvPr>
        </p:nvSpPr>
        <p:spPr/>
        <p:txBody>
          <a:bodyPr/>
          <a:lstStyle/>
          <a:p>
            <a:pPr>
              <a:defRPr/>
            </a:pPr>
            <a:fld id="{43B9AB96-CB47-467C-95FF-168E604A087D}" type="datetimeFigureOut">
              <a:rPr lang="cs-CZ" smtClean="0"/>
              <a:pPr>
                <a:defRPr/>
              </a:pPr>
              <a:t>8. 6. 2013</a:t>
            </a:fld>
            <a:endParaRPr lang="cs-CZ"/>
          </a:p>
        </p:txBody>
      </p:sp>
      <p:sp>
        <p:nvSpPr>
          <p:cNvPr id="3" name="Zástupný symbol pro zápatí 2"/>
          <p:cNvSpPr>
            <a:spLocks noGrp="1"/>
          </p:cNvSpPr>
          <p:nvPr>
            <p:ph type="ftr" sz="quarter" idx="11"/>
          </p:nvPr>
        </p:nvSpPr>
        <p:spPr/>
        <p:txBody>
          <a:bodyPr/>
          <a:lstStyle/>
          <a:p>
            <a:pPr>
              <a:defRPr/>
            </a:pPr>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pPr>
              <a:defRPr/>
            </a:pPr>
            <a:fld id="{0C8F46EC-B9CF-4167-B7A0-0B71AEDBC65E}" type="slidenum">
              <a:rPr lang="cs-CZ" smtClean="0"/>
              <a:pPr>
                <a:defRPr/>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Přímá spojnice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Ová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á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pPr>
              <a:defRPr/>
            </a:pPr>
            <a:fld id="{326DF206-D593-4E73-A49A-3EC27B8C5E4C}" type="slidenum">
              <a:rPr lang="cs-CZ" smtClean="0"/>
              <a:pPr>
                <a:defRPr/>
              </a:pPr>
              <a:t>‹#›</a:t>
            </a:fld>
            <a:endParaRPr lang="cs-CZ"/>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p:txBody>
          <a:bodyPr/>
          <a:lstStyle/>
          <a:p>
            <a:pPr>
              <a:defRPr/>
            </a:pPr>
            <a:fld id="{CE198F62-79E9-443B-A1A5-31E942FE3118}" type="datetimeFigureOut">
              <a:rPr lang="cs-CZ" smtClean="0"/>
              <a:pPr>
                <a:defRPr/>
              </a:pPr>
              <a:t>8. 6. 2013</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pPr>
              <a:defRPr/>
            </a:pPr>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nice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á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á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p>
            <a:pPr>
              <a:defRPr/>
            </a:pPr>
            <a:fld id="{0BDC5C3A-F1D6-430D-899A-1753926C6DAE}" type="slidenum">
              <a:rPr lang="cs-CZ" smtClean="0"/>
              <a:pPr>
                <a:defRPr/>
              </a:pPr>
              <a:t>‹#›</a:t>
            </a:fld>
            <a:endParaRPr lang="cs-CZ"/>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a:xfrm>
            <a:off x="5788152" y="6404984"/>
            <a:ext cx="3044952" cy="365760"/>
          </a:xfrm>
        </p:spPr>
        <p:txBody>
          <a:bodyPr/>
          <a:lstStyle/>
          <a:p>
            <a:pPr>
              <a:defRPr/>
            </a:pPr>
            <a:fld id="{15D40693-1421-4DDC-9D63-6B6D28D1CD84}" type="datetimeFigureOut">
              <a:rPr lang="cs-CZ" smtClean="0"/>
              <a:pPr>
                <a:defRPr/>
              </a:pPr>
              <a:t>8. 6. 2013</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pPr>
              <a:defRPr/>
            </a:pPr>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a:defRPr/>
            </a:pPr>
            <a:fld id="{E84B15DD-4CED-4293-9FF0-0D7D1C451404}" type="datetimeFigureOut">
              <a:rPr lang="cs-CZ" smtClean="0"/>
              <a:pPr>
                <a:defRPr/>
              </a:pPr>
              <a:t>8. 6. 2013</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p:txBody>
          <a:bodyPr/>
          <a:lstStyle/>
          <a:p>
            <a:pPr>
              <a:defRPr/>
            </a:pPr>
            <a:fld id="{F0371AD1-B189-4D1E-B29C-CFE386CEB446}" type="slidenum">
              <a:rPr lang="cs-CZ" smtClean="0"/>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Přímá spojnice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á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á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6915912" y="3009901"/>
            <a:ext cx="457200" cy="441325"/>
          </a:xfrm>
        </p:spPr>
        <p:txBody>
          <a:bodyPr/>
          <a:lstStyle/>
          <a:p>
            <a:pPr>
              <a:defRPr/>
            </a:pPr>
            <a:fld id="{717DC6CA-D6E5-4D7B-A820-0B314DFA3B87}" type="slidenum">
              <a:rPr lang="cs-CZ" smtClean="0"/>
              <a:pPr>
                <a:defRPr/>
              </a:pPr>
              <a:t>‹#›</a:t>
            </a:fld>
            <a:endParaRPr lang="cs-CZ"/>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a:defRPr/>
            </a:pPr>
            <a:fld id="{2C3EE450-E550-4F7B-A011-DB79CB5CFCCF}" type="datetimeFigureOut">
              <a:rPr lang="cs-CZ" smtClean="0"/>
              <a:pPr>
                <a:defRPr/>
              </a:pPr>
              <a:t>8. 6. 2013</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2051"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F0E7AA77-36F7-4E8E-B930-FDF5B6123313}" type="datetimeFigureOut">
              <a:rPr lang="cs-CZ"/>
              <a:pPr>
                <a:defRPr/>
              </a:pPr>
              <a:t>8. 6. 2013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43C61E8E-B43D-4896-BC13-359BE5BF02A4}"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defRPr/>
            </a:pPr>
            <a:fld id="{02FCC280-AFDA-49CD-BE3E-3EBC789F84B9}" type="datetimeFigureOut">
              <a:rPr lang="cs-CZ" smtClean="0"/>
              <a:pPr>
                <a:defRPr/>
              </a:pPr>
              <a:t>8. 6. 2013</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defRPr/>
            </a:pPr>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Přímá spojnice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á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á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defRPr/>
            </a:pPr>
            <a:fld id="{1BCC5778-0F69-489F-BE5B-6C9695BF719D}" type="slidenum">
              <a:rPr lang="cs-CZ" smtClean="0"/>
              <a:pPr>
                <a:defRPr/>
              </a:pPr>
              <a:t>‹#›</a:t>
            </a:fld>
            <a:endParaRPr lang="cs-CZ"/>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slide" Target="slide22.xml"/><Relationship Id="rId13" Type="http://schemas.openxmlformats.org/officeDocument/2006/relationships/slide" Target="slide23.xml"/><Relationship Id="rId18" Type="http://schemas.openxmlformats.org/officeDocument/2006/relationships/slide" Target="slide24.xml"/><Relationship Id="rId26" Type="http://schemas.openxmlformats.org/officeDocument/2006/relationships/slide" Target="slide14.xml"/><Relationship Id="rId3" Type="http://schemas.openxmlformats.org/officeDocument/2006/relationships/slide" Target="slide27.xml"/><Relationship Id="rId21" Type="http://schemas.openxmlformats.org/officeDocument/2006/relationships/slide" Target="slide9.xml"/><Relationship Id="rId7" Type="http://schemas.openxmlformats.org/officeDocument/2006/relationships/slide" Target="slide21.xml"/><Relationship Id="rId12" Type="http://schemas.openxmlformats.org/officeDocument/2006/relationships/slide" Target="slide30.xml"/><Relationship Id="rId17" Type="http://schemas.openxmlformats.org/officeDocument/2006/relationships/slide" Target="slide31.xml"/><Relationship Id="rId25" Type="http://schemas.openxmlformats.org/officeDocument/2006/relationships/slide" Target="slide19.xml"/><Relationship Id="rId2" Type="http://schemas.openxmlformats.org/officeDocument/2006/relationships/slide" Target="slide26.xml"/><Relationship Id="rId16" Type="http://schemas.openxmlformats.org/officeDocument/2006/relationships/slide" Target="slide8.xml"/><Relationship Id="rId20" Type="http://schemas.openxmlformats.org/officeDocument/2006/relationships/slide" Target="slide13.xml"/><Relationship Id="rId29" Type="http://schemas.openxmlformats.org/officeDocument/2006/relationships/slide" Target="slide5.xml"/><Relationship Id="rId1" Type="http://schemas.openxmlformats.org/officeDocument/2006/relationships/slideLayout" Target="../slideLayouts/slideLayout18.xml"/><Relationship Id="rId6" Type="http://schemas.openxmlformats.org/officeDocument/2006/relationships/slide" Target="slide28.xml"/><Relationship Id="rId11" Type="http://schemas.openxmlformats.org/officeDocument/2006/relationships/slide" Target="slide11.xml"/><Relationship Id="rId24" Type="http://schemas.openxmlformats.org/officeDocument/2006/relationships/slide" Target="slide25.xml"/><Relationship Id="rId5" Type="http://schemas.openxmlformats.org/officeDocument/2006/relationships/slide" Target="slide29.xml"/><Relationship Id="rId15" Type="http://schemas.openxmlformats.org/officeDocument/2006/relationships/slide" Target="slide12.xml"/><Relationship Id="rId23" Type="http://schemas.openxmlformats.org/officeDocument/2006/relationships/slide" Target="slide32.xml"/><Relationship Id="rId28" Type="http://schemas.openxmlformats.org/officeDocument/2006/relationships/slide" Target="slide7.xml"/><Relationship Id="rId10" Type="http://schemas.openxmlformats.org/officeDocument/2006/relationships/slide" Target="slide16.xml"/><Relationship Id="rId19" Type="http://schemas.openxmlformats.org/officeDocument/2006/relationships/slide" Target="slide18.xml"/><Relationship Id="rId4" Type="http://schemas.openxmlformats.org/officeDocument/2006/relationships/slide" Target="slide20.xml"/><Relationship Id="rId9" Type="http://schemas.openxmlformats.org/officeDocument/2006/relationships/slide" Target="slide15.xml"/><Relationship Id="rId14" Type="http://schemas.openxmlformats.org/officeDocument/2006/relationships/slide" Target="slide17.xml"/><Relationship Id="rId22" Type="http://schemas.openxmlformats.org/officeDocument/2006/relationships/slide" Target="slide6.xml"/><Relationship Id="rId27" Type="http://schemas.openxmlformats.org/officeDocument/2006/relationships/slide" Target="slide10.xml"/></Relationships>
</file>

<file path=ppt/slides/_rels/slide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1211263"/>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3198813"/>
            <a:ext cx="8229600" cy="3959225"/>
          </a:xfrm>
        </p:spPr>
        <p:txBody>
          <a:bodyPr rtlCol="0">
            <a:normAutofit fontScale="55000" lnSpcReduction="20000"/>
          </a:bodyPr>
          <a:lstStyle/>
          <a:p>
            <a:pPr eaLnBrk="1" fontAlgn="auto" hangingPunct="1">
              <a:spcAft>
                <a:spcPts val="0"/>
              </a:spcAft>
              <a:buFont typeface="Arial" charset="0"/>
              <a:buNone/>
              <a:defRPr/>
            </a:pPr>
            <a:r>
              <a:rPr lang="cs-CZ" sz="1700" dirty="0" smtClean="0"/>
              <a:t>Název </a:t>
            </a:r>
            <a:r>
              <a:rPr lang="cs-CZ" sz="1700" dirty="0" err="1"/>
              <a:t>DUMu</a:t>
            </a:r>
            <a:r>
              <a:rPr lang="cs-CZ" sz="1700" dirty="0" smtClean="0"/>
              <a:t>: </a:t>
            </a:r>
            <a:r>
              <a:rPr lang="cs-CZ" sz="1800" dirty="0" smtClean="0"/>
              <a:t>VY_22_INOVACE_09_4_HS 1  </a:t>
            </a:r>
            <a:r>
              <a:rPr lang="cs-CZ" sz="1800" dirty="0"/>
              <a:t>- AZ KVÍZ - </a:t>
            </a:r>
            <a:r>
              <a:rPr lang="cs-CZ" sz="1800" dirty="0" smtClean="0"/>
              <a:t>OPAKOVÁNÍ</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a:t>
            </a:r>
            <a:r>
              <a:rPr lang="cs-CZ" sz="1700" dirty="0" smtClean="0"/>
              <a:t>		1</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Helena </a:t>
            </a:r>
            <a:r>
              <a:rPr lang="cs-CZ" sz="1700" dirty="0" err="1" smtClean="0"/>
              <a:t>Rejzlová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charset="0"/>
              <a:buNone/>
              <a:defRPr/>
            </a:pPr>
            <a:r>
              <a:rPr lang="cs-CZ" sz="1700" dirty="0" smtClean="0"/>
              <a:t>Vzdělávací oblast/Předmět/Téma:	Jazyk a jazyková komunikace/ Anglický jazyk/ </a:t>
            </a:r>
            <a:r>
              <a:rPr lang="cs-CZ" sz="1600" dirty="0"/>
              <a:t>AZ KVÍZ </a:t>
            </a:r>
            <a:r>
              <a:rPr lang="cs-CZ" sz="1600" dirty="0" smtClean="0"/>
              <a:t>– OPAKOVÁNÍ </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materiálu</a:t>
            </a:r>
            <a:r>
              <a:rPr lang="cs-CZ" sz="1700" dirty="0" smtClean="0"/>
              <a:t>:	Prezentace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r>
              <a:rPr lang="cs-CZ" sz="1700" dirty="0" smtClean="0"/>
              <a:t>Anotace:		</a:t>
            </a:r>
            <a:r>
              <a:rPr lang="cs-CZ" sz="1800" dirty="0"/>
              <a:t> </a:t>
            </a:r>
            <a:r>
              <a:rPr lang="cs-CZ" sz="1600" dirty="0"/>
              <a:t>Žáci si pomocí prezentace a formou soutěže zopakují učivo </a:t>
            </a:r>
            <a:r>
              <a:rPr lang="cs-CZ" sz="1600" dirty="0" smtClean="0"/>
              <a:t>3. </a:t>
            </a:r>
            <a:r>
              <a:rPr lang="cs-CZ" sz="1600" dirty="0"/>
              <a:t>ročníku dle učebnice </a:t>
            </a:r>
            <a:r>
              <a:rPr lang="cs-CZ" sz="1600" dirty="0" smtClean="0"/>
              <a:t>HAPPY STREET 1. </a:t>
            </a:r>
            <a:r>
              <a:rPr lang="cs-CZ" sz="1600" dirty="0"/>
              <a:t>Soutěž probíhá ve dvou </a:t>
            </a:r>
            <a:r>
              <a:rPr lang="cs-CZ" sz="1600" dirty="0" smtClean="0"/>
              <a:t>		 skupinách</a:t>
            </a:r>
            <a:r>
              <a:rPr lang="cs-CZ" sz="1600" dirty="0"/>
              <a:t>. Vítězí ta, které se jako první podaří spojit všechny tři strany </a:t>
            </a:r>
            <a:r>
              <a:rPr lang="cs-CZ" sz="1600" dirty="0" err="1"/>
              <a:t>tojúhelníku</a:t>
            </a:r>
            <a:r>
              <a:rPr lang="cs-CZ" sz="1600" dirty="0"/>
              <a:t>.</a:t>
            </a:r>
            <a:endParaRPr lang="cs-CZ" sz="1600" dirty="0" smtClean="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a:t>
            </a:r>
            <a:r>
              <a:rPr lang="cs-CZ" sz="1700" dirty="0" smtClean="0"/>
              <a:t>III. </a:t>
            </a:r>
            <a:r>
              <a:rPr lang="cs-CZ" sz="1700" dirty="0" smtClean="0"/>
              <a:t>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a:t>
            </a:r>
            <a:r>
              <a:rPr lang="cs-CZ" sz="1700" dirty="0" smtClean="0"/>
              <a:t>28. 5. </a:t>
            </a:r>
            <a:r>
              <a:rPr lang="cs-CZ" sz="1700" dirty="0" smtClean="0"/>
              <a:t>2013</a:t>
            </a: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28. 5.. </a:t>
            </a:r>
            <a:r>
              <a:rPr lang="cs-CZ" sz="1400" dirty="0" smtClean="0"/>
              <a:t>2013		Podpis:</a:t>
            </a:r>
          </a:p>
          <a:p>
            <a:pPr eaLnBrk="1" fontAlgn="auto" hangingPunct="1">
              <a:spcAft>
                <a:spcPts val="0"/>
              </a:spcAft>
              <a:buFont typeface="Arial" pitchFamily="34" charset="0"/>
              <a:buNone/>
              <a:defRPr/>
            </a:pPr>
            <a:r>
              <a:rPr lang="cs-CZ" sz="1200" dirty="0"/>
              <a:t> </a:t>
            </a:r>
          </a:p>
          <a:p>
            <a:pPr eaLnBrk="1" fontAlgn="auto" hangingPunct="1">
              <a:spcAft>
                <a:spcPts val="0"/>
              </a:spcAft>
              <a:buFont typeface="Arial" pitchFamily="34" charset="0"/>
              <a:buNone/>
              <a:defRPr/>
            </a:pPr>
            <a:endParaRPr lang="cs-CZ" sz="1200" dirty="0"/>
          </a:p>
        </p:txBody>
      </p:sp>
      <p:pic>
        <p:nvPicPr>
          <p:cNvPr id="205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14475" y="4445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05765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901433" y="1196752"/>
            <a:ext cx="5215274" cy="1569660"/>
          </a:xfrm>
          <a:prstGeom prst="rect">
            <a:avLst/>
          </a:prstGeom>
          <a:noFill/>
        </p:spPr>
        <p:txBody>
          <a:bodyPr wrap="none">
            <a:spAutoFit/>
          </a:bodyPr>
          <a:lstStyle/>
          <a:p>
            <a:pPr algn="ctr" fontAlgn="auto">
              <a:spcBef>
                <a:spcPts val="0"/>
              </a:spcBef>
              <a:spcAft>
                <a:spcPts val="0"/>
              </a:spcAft>
              <a:defRPr/>
            </a:pPr>
            <a:r>
              <a:rPr lang="cs-CZ" sz="9600" b="1" spc="300" dirty="0">
                <a:ln w="11430" cmpd="sng">
                  <a:solidFill>
                    <a:schemeClr val="accent1">
                      <a:tint val="10000"/>
                    </a:schemeClr>
                  </a:solidFill>
                  <a:prstDash val="solid"/>
                  <a:miter lim="800000"/>
                </a:ln>
                <a:solidFill>
                  <a:srgbClr val="FF0000"/>
                </a:solidFill>
                <a:effectLst>
                  <a:glow rad="45500">
                    <a:schemeClr val="accent1">
                      <a:satMod val="220000"/>
                      <a:alpha val="35000"/>
                    </a:schemeClr>
                  </a:glow>
                </a:effectLst>
                <a:latin typeface="+mn-lt"/>
                <a:cs typeface="+mn-cs"/>
              </a:rPr>
              <a:t>AZ </a:t>
            </a:r>
            <a:r>
              <a:rPr lang="cs-CZ" sz="9600" b="1" spc="300" dirty="0" smtClean="0">
                <a:ln w="11430" cmpd="sng">
                  <a:solidFill>
                    <a:schemeClr val="accent1">
                      <a:tint val="10000"/>
                    </a:schemeClr>
                  </a:solidFill>
                  <a:prstDash val="solid"/>
                  <a:miter lim="800000"/>
                </a:ln>
                <a:solidFill>
                  <a:srgbClr val="FF0000"/>
                </a:solidFill>
                <a:effectLst>
                  <a:glow rad="45500">
                    <a:schemeClr val="accent1">
                      <a:satMod val="220000"/>
                      <a:alpha val="35000"/>
                    </a:schemeClr>
                  </a:glow>
                </a:effectLst>
                <a:latin typeface="+mn-lt"/>
                <a:cs typeface="+mn-cs"/>
              </a:rPr>
              <a:t>KVÍZ</a:t>
            </a:r>
            <a:endParaRPr lang="cs-CZ" sz="9600" b="1" spc="300" dirty="0">
              <a:ln w="11430" cmpd="sng">
                <a:solidFill>
                  <a:schemeClr val="accent1">
                    <a:tint val="10000"/>
                  </a:schemeClr>
                </a:solidFill>
                <a:prstDash val="solid"/>
                <a:miter lim="800000"/>
              </a:ln>
              <a:solidFill>
                <a:srgbClr val="FF0000"/>
              </a:solidFill>
              <a:effectLst>
                <a:glow rad="45500">
                  <a:schemeClr val="accent1">
                    <a:satMod val="220000"/>
                    <a:alpha val="35000"/>
                  </a:schemeClr>
                </a:glow>
              </a:effectLst>
              <a:latin typeface="+mn-lt"/>
              <a:cs typeface="+mn-cs"/>
            </a:endParaRPr>
          </a:p>
        </p:txBody>
      </p:sp>
      <p:sp>
        <p:nvSpPr>
          <p:cNvPr id="7171" name="TextovéPole 2"/>
          <p:cNvSpPr txBox="1">
            <a:spLocks noChangeArrowheads="1"/>
          </p:cNvSpPr>
          <p:nvPr/>
        </p:nvSpPr>
        <p:spPr bwMode="auto">
          <a:xfrm>
            <a:off x="1009638" y="3933825"/>
            <a:ext cx="7027886" cy="2123658"/>
          </a:xfrm>
          <a:prstGeom prst="rect">
            <a:avLst/>
          </a:prstGeom>
          <a:noFill/>
          <a:ln w="9525">
            <a:noFill/>
            <a:miter lim="800000"/>
            <a:headEnd/>
            <a:tailEnd/>
          </a:ln>
        </p:spPr>
        <p:txBody>
          <a:bodyPr wrap="none">
            <a:spAutoFit/>
          </a:bodyPr>
          <a:lstStyle/>
          <a:p>
            <a:pPr algn="ctr"/>
            <a:r>
              <a:rPr lang="cs-CZ" sz="4400" dirty="0"/>
              <a:t>Opakování učiva </a:t>
            </a:r>
            <a:r>
              <a:rPr lang="cs-CZ" sz="4400" dirty="0" smtClean="0"/>
              <a:t>3. </a:t>
            </a:r>
            <a:r>
              <a:rPr lang="cs-CZ" sz="4400" dirty="0"/>
              <a:t>ročníku</a:t>
            </a:r>
          </a:p>
          <a:p>
            <a:pPr algn="ctr"/>
            <a:endParaRPr lang="cs-CZ" sz="4400" dirty="0">
              <a:solidFill>
                <a:schemeClr val="accent1">
                  <a:lumMod val="75000"/>
                </a:schemeClr>
              </a:solidFill>
            </a:endParaRPr>
          </a:p>
          <a:p>
            <a:pPr algn="ctr"/>
            <a:r>
              <a:rPr lang="cs-CZ" sz="4400" dirty="0" smtClean="0">
                <a:solidFill>
                  <a:schemeClr val="accent1">
                    <a:lumMod val="75000"/>
                  </a:schemeClr>
                </a:solidFill>
              </a:rPr>
              <a:t>HAPPY STREET 1</a:t>
            </a:r>
            <a:endParaRPr lang="cs-CZ" sz="4400" dirty="0">
              <a:solidFill>
                <a:schemeClr val="accent1">
                  <a:lumMod val="75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pPr algn="ctr"/>
            <a:r>
              <a:rPr lang="cs-CZ" b="1" dirty="0" smtClean="0">
                <a:solidFill>
                  <a:srgbClr val="FF0000"/>
                </a:solidFill>
                <a:latin typeface="Arial" charset="0"/>
                <a:cs typeface="Arial" charset="0"/>
              </a:rPr>
              <a:t>POKYNY K OVLÁDÁNÍ</a:t>
            </a:r>
          </a:p>
        </p:txBody>
      </p:sp>
      <p:sp>
        <p:nvSpPr>
          <p:cNvPr id="8195" name="Zástupný symbol pro obsah 2"/>
          <p:cNvSpPr>
            <a:spLocks noGrp="1"/>
          </p:cNvSpPr>
          <p:nvPr>
            <p:ph sz="quarter" idx="1"/>
          </p:nvPr>
        </p:nvSpPr>
        <p:spPr/>
        <p:txBody>
          <a:bodyPr/>
          <a:lstStyle/>
          <a:p>
            <a:r>
              <a:rPr lang="cs-CZ" sz="2000" dirty="0" smtClean="0"/>
              <a:t>Žák si vybere požadované políčko v hracím poli. Kliknutím na políčko se zobrazí otázka.</a:t>
            </a:r>
          </a:p>
          <a:p>
            <a:r>
              <a:rPr lang="cs-CZ" sz="2000" dirty="0" smtClean="0"/>
              <a:t>Po zodpovězení učitel klikne na šipku vpravo nahoře, tím se zobrazí odpověď.</a:t>
            </a:r>
          </a:p>
          <a:p>
            <a:r>
              <a:rPr lang="cs-CZ" sz="2000" dirty="0" smtClean="0"/>
              <a:t>Poté učitel klikne na šipku vpravo dole, tím se vrátí do hracího pole. Vybraná otázka se automaticky zabarví šedivě. </a:t>
            </a:r>
          </a:p>
          <a:p>
            <a:r>
              <a:rPr lang="cs-CZ" sz="2000" dirty="0" smtClean="0"/>
              <a:t>Pokud na šedé políčko klikneme jednou, zabarví se červeně. Pokud na šedé políčko klikneme dvakrát, zabarví se modře. Pokud není otázka zodpovězena, ponecháme pole šedé. Toto pole se volí jako náhradní. Náhradní otázku vymyslí učitel.</a:t>
            </a:r>
          </a:p>
          <a:p>
            <a:r>
              <a:rPr lang="cs-CZ" sz="2000" dirty="0" smtClean="0"/>
              <a:t>Žák z další skupiny si opět vybere pole s číslem a postupujeme dle předchozích bodů.  </a:t>
            </a:r>
          </a:p>
          <a:p>
            <a:pPr>
              <a:buFont typeface="Wingdings 2" pitchFamily="18" charset="2"/>
              <a:buNone/>
            </a:pPr>
            <a:endParaRPr lang="cs-CZ"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3"/>
          <p:cNvSpPr>
            <a:spLocks noChangeArrowheads="1"/>
          </p:cNvSpPr>
          <p:nvPr/>
        </p:nvSpPr>
        <p:spPr bwMode="auto">
          <a:xfrm rot="5400000">
            <a:off x="1355725"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9219" name="AutoShape 24"/>
          <p:cNvSpPr>
            <a:spLocks noChangeArrowheads="1"/>
          </p:cNvSpPr>
          <p:nvPr/>
        </p:nvSpPr>
        <p:spPr bwMode="auto">
          <a:xfrm rot="5400000">
            <a:off x="2270125"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4" name="AutoShape 25"/>
          <p:cNvSpPr>
            <a:spLocks noChangeArrowheads="1"/>
          </p:cNvSpPr>
          <p:nvPr/>
        </p:nvSpPr>
        <p:spPr bwMode="auto">
          <a:xfrm rot="5400000">
            <a:off x="1804987"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5" name="AutoShape 26"/>
          <p:cNvSpPr>
            <a:spLocks noChangeArrowheads="1"/>
          </p:cNvSpPr>
          <p:nvPr/>
        </p:nvSpPr>
        <p:spPr bwMode="auto">
          <a:xfrm rot="5400000">
            <a:off x="4070350" y="534511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6" name="AutoShape 27"/>
          <p:cNvSpPr>
            <a:spLocks noChangeArrowheads="1"/>
          </p:cNvSpPr>
          <p:nvPr/>
        </p:nvSpPr>
        <p:spPr bwMode="auto">
          <a:xfrm rot="5400000">
            <a:off x="3155950"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7" name="AutoShape 28"/>
          <p:cNvSpPr>
            <a:spLocks noChangeArrowheads="1"/>
          </p:cNvSpPr>
          <p:nvPr/>
        </p:nvSpPr>
        <p:spPr bwMode="auto">
          <a:xfrm rot="5400000">
            <a:off x="2705100"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8" name="AutoShape 29"/>
          <p:cNvSpPr>
            <a:spLocks noChangeArrowheads="1"/>
          </p:cNvSpPr>
          <p:nvPr/>
        </p:nvSpPr>
        <p:spPr bwMode="auto">
          <a:xfrm rot="5400000">
            <a:off x="3605212"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9" name="AutoShape 30"/>
          <p:cNvSpPr>
            <a:spLocks noChangeArrowheads="1"/>
          </p:cNvSpPr>
          <p:nvPr/>
        </p:nvSpPr>
        <p:spPr bwMode="auto">
          <a:xfrm rot="5400000">
            <a:off x="2268537"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0" name="AutoShape 31"/>
          <p:cNvSpPr>
            <a:spLocks noChangeArrowheads="1"/>
          </p:cNvSpPr>
          <p:nvPr/>
        </p:nvSpPr>
        <p:spPr bwMode="auto">
          <a:xfrm rot="5400000">
            <a:off x="3168650"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1" name="AutoShape 32"/>
          <p:cNvSpPr>
            <a:spLocks noChangeArrowheads="1"/>
          </p:cNvSpPr>
          <p:nvPr/>
        </p:nvSpPr>
        <p:spPr bwMode="auto">
          <a:xfrm rot="5400000">
            <a:off x="2717800"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2" name="AutoShape 46"/>
          <p:cNvSpPr>
            <a:spLocks noChangeArrowheads="1"/>
          </p:cNvSpPr>
          <p:nvPr/>
        </p:nvSpPr>
        <p:spPr bwMode="auto">
          <a:xfrm rot="5400000">
            <a:off x="4976812"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3" name="AutoShape 47"/>
          <p:cNvSpPr>
            <a:spLocks noChangeArrowheads="1"/>
          </p:cNvSpPr>
          <p:nvPr/>
        </p:nvSpPr>
        <p:spPr bwMode="auto">
          <a:xfrm rot="5400000">
            <a:off x="4519612"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4" name="AutoShape 48"/>
          <p:cNvSpPr>
            <a:spLocks noChangeArrowheads="1"/>
          </p:cNvSpPr>
          <p:nvPr/>
        </p:nvSpPr>
        <p:spPr bwMode="auto">
          <a:xfrm rot="5400000">
            <a:off x="4068762"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5" name="AutoShape 49"/>
          <p:cNvSpPr>
            <a:spLocks noChangeArrowheads="1"/>
          </p:cNvSpPr>
          <p:nvPr/>
        </p:nvSpPr>
        <p:spPr bwMode="auto">
          <a:xfrm rot="5400000">
            <a:off x="3617912"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6" name="AutoShape 50"/>
          <p:cNvSpPr>
            <a:spLocks noChangeArrowheads="1"/>
          </p:cNvSpPr>
          <p:nvPr/>
        </p:nvSpPr>
        <p:spPr bwMode="auto">
          <a:xfrm rot="5400000">
            <a:off x="3168650"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 name="AutoShape 51"/>
          <p:cNvSpPr>
            <a:spLocks noChangeArrowheads="1"/>
          </p:cNvSpPr>
          <p:nvPr/>
        </p:nvSpPr>
        <p:spPr bwMode="auto">
          <a:xfrm rot="5400000">
            <a:off x="5888037"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 name="AutoShape 52"/>
          <p:cNvSpPr>
            <a:spLocks noChangeArrowheads="1"/>
          </p:cNvSpPr>
          <p:nvPr/>
        </p:nvSpPr>
        <p:spPr bwMode="auto">
          <a:xfrm rot="5400000">
            <a:off x="5424487" y="45799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 name="AutoShape 53"/>
          <p:cNvSpPr>
            <a:spLocks noChangeArrowheads="1"/>
          </p:cNvSpPr>
          <p:nvPr/>
        </p:nvSpPr>
        <p:spPr bwMode="auto">
          <a:xfrm rot="5400000">
            <a:off x="4968875"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0" name="AutoShape 54"/>
          <p:cNvSpPr>
            <a:spLocks noChangeArrowheads="1"/>
          </p:cNvSpPr>
          <p:nvPr/>
        </p:nvSpPr>
        <p:spPr bwMode="auto">
          <a:xfrm rot="5400000">
            <a:off x="4518025"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1" name="AutoShape 55"/>
          <p:cNvSpPr>
            <a:spLocks noChangeArrowheads="1"/>
          </p:cNvSpPr>
          <p:nvPr/>
        </p:nvSpPr>
        <p:spPr bwMode="auto">
          <a:xfrm rot="5400000">
            <a:off x="4068762"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2" name="AutoShape 56"/>
          <p:cNvSpPr>
            <a:spLocks noChangeArrowheads="1"/>
          </p:cNvSpPr>
          <p:nvPr/>
        </p:nvSpPr>
        <p:spPr bwMode="auto">
          <a:xfrm rot="5400000">
            <a:off x="3617912" y="141287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3" name="AutoShape 57"/>
          <p:cNvSpPr>
            <a:spLocks noChangeArrowheads="1"/>
          </p:cNvSpPr>
          <p:nvPr/>
        </p:nvSpPr>
        <p:spPr bwMode="auto">
          <a:xfrm rot="5400000">
            <a:off x="6788150"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4" name="AutoShape 58"/>
          <p:cNvSpPr>
            <a:spLocks noChangeArrowheads="1"/>
          </p:cNvSpPr>
          <p:nvPr/>
        </p:nvSpPr>
        <p:spPr bwMode="auto">
          <a:xfrm rot="5400000">
            <a:off x="6324600"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5" name="AutoShape 59"/>
          <p:cNvSpPr>
            <a:spLocks noChangeArrowheads="1"/>
          </p:cNvSpPr>
          <p:nvPr/>
        </p:nvSpPr>
        <p:spPr bwMode="auto">
          <a:xfrm rot="5400000">
            <a:off x="5868987"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6" name="AutoShape 60"/>
          <p:cNvSpPr>
            <a:spLocks noChangeArrowheads="1"/>
          </p:cNvSpPr>
          <p:nvPr/>
        </p:nvSpPr>
        <p:spPr bwMode="auto">
          <a:xfrm rot="5400000">
            <a:off x="5419725"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7" name="AutoShape 61"/>
          <p:cNvSpPr>
            <a:spLocks noChangeArrowheads="1"/>
          </p:cNvSpPr>
          <p:nvPr/>
        </p:nvSpPr>
        <p:spPr bwMode="auto">
          <a:xfrm rot="5400000">
            <a:off x="4983162"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8" name="AutoShape 62"/>
          <p:cNvSpPr>
            <a:spLocks noChangeArrowheads="1"/>
          </p:cNvSpPr>
          <p:nvPr/>
        </p:nvSpPr>
        <p:spPr bwMode="auto">
          <a:xfrm rot="5400000">
            <a:off x="4519612" y="141287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9" name="AutoShape 63"/>
          <p:cNvSpPr>
            <a:spLocks noChangeArrowheads="1"/>
          </p:cNvSpPr>
          <p:nvPr/>
        </p:nvSpPr>
        <p:spPr bwMode="auto">
          <a:xfrm rot="5400000">
            <a:off x="4073525" y="62071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0" name="AutoShape 23"/>
          <p:cNvSpPr>
            <a:spLocks noChangeArrowheads="1"/>
          </p:cNvSpPr>
          <p:nvPr/>
        </p:nvSpPr>
        <p:spPr bwMode="auto">
          <a:xfrm rot="5400000">
            <a:off x="1363662"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1" name="AutoShape 24"/>
          <p:cNvSpPr>
            <a:spLocks noChangeArrowheads="1"/>
          </p:cNvSpPr>
          <p:nvPr/>
        </p:nvSpPr>
        <p:spPr bwMode="auto">
          <a:xfrm rot="5400000">
            <a:off x="2278062"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2" name="AutoShape 25"/>
          <p:cNvSpPr>
            <a:spLocks noChangeArrowheads="1"/>
          </p:cNvSpPr>
          <p:nvPr/>
        </p:nvSpPr>
        <p:spPr bwMode="auto">
          <a:xfrm rot="5400000">
            <a:off x="1812925"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3" name="AutoShape 26"/>
          <p:cNvSpPr>
            <a:spLocks noChangeArrowheads="1"/>
          </p:cNvSpPr>
          <p:nvPr/>
        </p:nvSpPr>
        <p:spPr bwMode="auto">
          <a:xfrm rot="5400000">
            <a:off x="4078287" y="534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4" name="AutoShape 27"/>
          <p:cNvSpPr>
            <a:spLocks noChangeArrowheads="1"/>
          </p:cNvSpPr>
          <p:nvPr/>
        </p:nvSpPr>
        <p:spPr bwMode="auto">
          <a:xfrm rot="5400000">
            <a:off x="3163887"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5" name="AutoShape 28"/>
          <p:cNvSpPr>
            <a:spLocks noChangeArrowheads="1"/>
          </p:cNvSpPr>
          <p:nvPr/>
        </p:nvSpPr>
        <p:spPr bwMode="auto">
          <a:xfrm rot="5400000">
            <a:off x="2713037"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6" name="AutoShape 29"/>
          <p:cNvSpPr>
            <a:spLocks noChangeArrowheads="1"/>
          </p:cNvSpPr>
          <p:nvPr/>
        </p:nvSpPr>
        <p:spPr bwMode="auto">
          <a:xfrm rot="5400000">
            <a:off x="3613150"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7" name="AutoShape 30"/>
          <p:cNvSpPr>
            <a:spLocks noChangeArrowheads="1"/>
          </p:cNvSpPr>
          <p:nvPr/>
        </p:nvSpPr>
        <p:spPr bwMode="auto">
          <a:xfrm rot="5400000">
            <a:off x="2276475"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8" name="AutoShape 31"/>
          <p:cNvSpPr>
            <a:spLocks noChangeArrowheads="1"/>
          </p:cNvSpPr>
          <p:nvPr/>
        </p:nvSpPr>
        <p:spPr bwMode="auto">
          <a:xfrm rot="5400000">
            <a:off x="3176587"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9" name="AutoShape 32"/>
          <p:cNvSpPr>
            <a:spLocks noChangeArrowheads="1"/>
          </p:cNvSpPr>
          <p:nvPr/>
        </p:nvSpPr>
        <p:spPr bwMode="auto">
          <a:xfrm rot="5400000">
            <a:off x="2725737"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0" name="AutoShape 46"/>
          <p:cNvSpPr>
            <a:spLocks noChangeArrowheads="1"/>
          </p:cNvSpPr>
          <p:nvPr/>
        </p:nvSpPr>
        <p:spPr bwMode="auto">
          <a:xfrm rot="5400000">
            <a:off x="4984750"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1" name="AutoShape 47"/>
          <p:cNvSpPr>
            <a:spLocks noChangeArrowheads="1"/>
          </p:cNvSpPr>
          <p:nvPr/>
        </p:nvSpPr>
        <p:spPr bwMode="auto">
          <a:xfrm rot="5400000">
            <a:off x="4527550"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2" name="AutoShape 48"/>
          <p:cNvSpPr>
            <a:spLocks noChangeArrowheads="1"/>
          </p:cNvSpPr>
          <p:nvPr/>
        </p:nvSpPr>
        <p:spPr bwMode="auto">
          <a:xfrm rot="5400000">
            <a:off x="4076700"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3" name="AutoShape 49"/>
          <p:cNvSpPr>
            <a:spLocks noChangeArrowheads="1"/>
          </p:cNvSpPr>
          <p:nvPr/>
        </p:nvSpPr>
        <p:spPr bwMode="auto">
          <a:xfrm rot="5400000">
            <a:off x="3625850"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4" name="AutoShape 50"/>
          <p:cNvSpPr>
            <a:spLocks noChangeArrowheads="1"/>
          </p:cNvSpPr>
          <p:nvPr/>
        </p:nvSpPr>
        <p:spPr bwMode="auto">
          <a:xfrm rot="5400000">
            <a:off x="3176587"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5" name="AutoShape 51"/>
          <p:cNvSpPr>
            <a:spLocks noChangeArrowheads="1"/>
          </p:cNvSpPr>
          <p:nvPr/>
        </p:nvSpPr>
        <p:spPr bwMode="auto">
          <a:xfrm rot="5400000">
            <a:off x="5895975"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6" name="AutoShape 52"/>
          <p:cNvSpPr>
            <a:spLocks noChangeArrowheads="1"/>
          </p:cNvSpPr>
          <p:nvPr/>
        </p:nvSpPr>
        <p:spPr bwMode="auto">
          <a:xfrm rot="5400000">
            <a:off x="5432425" y="45767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7" name="AutoShape 53"/>
          <p:cNvSpPr>
            <a:spLocks noChangeArrowheads="1"/>
          </p:cNvSpPr>
          <p:nvPr/>
        </p:nvSpPr>
        <p:spPr bwMode="auto">
          <a:xfrm rot="5400000">
            <a:off x="4976812"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8" name="AutoShape 54"/>
          <p:cNvSpPr>
            <a:spLocks noChangeArrowheads="1"/>
          </p:cNvSpPr>
          <p:nvPr/>
        </p:nvSpPr>
        <p:spPr bwMode="auto">
          <a:xfrm rot="5400000">
            <a:off x="4525962"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9" name="AutoShape 55"/>
          <p:cNvSpPr>
            <a:spLocks noChangeArrowheads="1"/>
          </p:cNvSpPr>
          <p:nvPr/>
        </p:nvSpPr>
        <p:spPr bwMode="auto">
          <a:xfrm rot="5400000">
            <a:off x="4076700"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0" name="AutoShape 56"/>
          <p:cNvSpPr>
            <a:spLocks noChangeArrowheads="1"/>
          </p:cNvSpPr>
          <p:nvPr/>
        </p:nvSpPr>
        <p:spPr bwMode="auto">
          <a:xfrm rot="5400000">
            <a:off x="3625850" y="14097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1" name="AutoShape 57"/>
          <p:cNvSpPr>
            <a:spLocks noChangeArrowheads="1"/>
          </p:cNvSpPr>
          <p:nvPr/>
        </p:nvSpPr>
        <p:spPr bwMode="auto">
          <a:xfrm rot="5400000">
            <a:off x="6796087"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2" name="AutoShape 58"/>
          <p:cNvSpPr>
            <a:spLocks noChangeArrowheads="1"/>
          </p:cNvSpPr>
          <p:nvPr/>
        </p:nvSpPr>
        <p:spPr bwMode="auto">
          <a:xfrm rot="5400000">
            <a:off x="6332537"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3" name="AutoShape 59"/>
          <p:cNvSpPr>
            <a:spLocks noChangeArrowheads="1"/>
          </p:cNvSpPr>
          <p:nvPr/>
        </p:nvSpPr>
        <p:spPr bwMode="auto">
          <a:xfrm rot="5400000">
            <a:off x="5876925"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4" name="AutoShape 60"/>
          <p:cNvSpPr>
            <a:spLocks noChangeArrowheads="1"/>
          </p:cNvSpPr>
          <p:nvPr/>
        </p:nvSpPr>
        <p:spPr bwMode="auto">
          <a:xfrm rot="5400000">
            <a:off x="5427662"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5" name="AutoShape 61"/>
          <p:cNvSpPr>
            <a:spLocks noChangeArrowheads="1"/>
          </p:cNvSpPr>
          <p:nvPr/>
        </p:nvSpPr>
        <p:spPr bwMode="auto">
          <a:xfrm rot="5400000">
            <a:off x="4991100"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6" name="AutoShape 62"/>
          <p:cNvSpPr>
            <a:spLocks noChangeArrowheads="1"/>
          </p:cNvSpPr>
          <p:nvPr/>
        </p:nvSpPr>
        <p:spPr bwMode="auto">
          <a:xfrm rot="5400000">
            <a:off x="4527550" y="14097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7" name="AutoShape 63"/>
          <p:cNvSpPr>
            <a:spLocks noChangeArrowheads="1"/>
          </p:cNvSpPr>
          <p:nvPr/>
        </p:nvSpPr>
        <p:spPr bwMode="auto">
          <a:xfrm rot="5400000">
            <a:off x="4068762" y="62071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83" name="AutoShape 23"/>
          <p:cNvSpPr>
            <a:spLocks noChangeArrowheads="1"/>
          </p:cNvSpPr>
          <p:nvPr/>
        </p:nvSpPr>
        <p:spPr bwMode="auto">
          <a:xfrm rot="5400000">
            <a:off x="1355725" y="536892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fontAlgn="auto">
              <a:spcBef>
                <a:spcPts val="0"/>
              </a:spcBef>
              <a:spcAft>
                <a:spcPts val="0"/>
              </a:spcAft>
              <a:defRPr/>
            </a:pPr>
            <a:r>
              <a:rPr lang="cs-CZ" sz="3200" dirty="0">
                <a:latin typeface="Calibri" pitchFamily="34" charset="0"/>
                <a:cs typeface="+mn-cs"/>
              </a:rPr>
              <a:t>22</a:t>
            </a:r>
          </a:p>
        </p:txBody>
      </p:sp>
      <p:sp>
        <p:nvSpPr>
          <p:cNvPr id="284" name="AutoShape 24"/>
          <p:cNvSpPr>
            <a:spLocks noChangeArrowheads="1"/>
          </p:cNvSpPr>
          <p:nvPr/>
        </p:nvSpPr>
        <p:spPr bwMode="auto">
          <a:xfrm rot="5400000">
            <a:off x="2270125" y="536892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fontAlgn="auto">
              <a:spcBef>
                <a:spcPts val="0"/>
              </a:spcBef>
              <a:spcAft>
                <a:spcPts val="0"/>
              </a:spcAft>
              <a:defRPr/>
            </a:pPr>
            <a:r>
              <a:rPr lang="cs-CZ" sz="3200" dirty="0">
                <a:latin typeface="Calibri" pitchFamily="34" charset="0"/>
                <a:cs typeface="+mn-cs"/>
              </a:rPr>
              <a:t>23</a:t>
            </a:r>
          </a:p>
        </p:txBody>
      </p:sp>
      <p:sp>
        <p:nvSpPr>
          <p:cNvPr id="285" name="AutoShape 25"/>
          <p:cNvSpPr>
            <a:spLocks noChangeArrowheads="1"/>
          </p:cNvSpPr>
          <p:nvPr/>
        </p:nvSpPr>
        <p:spPr bwMode="auto">
          <a:xfrm rot="5400000">
            <a:off x="1804739"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16</a:t>
            </a:r>
          </a:p>
        </p:txBody>
      </p:sp>
      <p:sp>
        <p:nvSpPr>
          <p:cNvPr id="286" name="AutoShape 26"/>
          <p:cNvSpPr>
            <a:spLocks noChangeArrowheads="1"/>
          </p:cNvSpPr>
          <p:nvPr/>
        </p:nvSpPr>
        <p:spPr bwMode="auto">
          <a:xfrm rot="5400000">
            <a:off x="4070102" y="53443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25</a:t>
            </a:r>
          </a:p>
        </p:txBody>
      </p:sp>
      <p:sp>
        <p:nvSpPr>
          <p:cNvPr id="287" name="AutoShape 27"/>
          <p:cNvSpPr>
            <a:spLocks noChangeArrowheads="1"/>
          </p:cNvSpPr>
          <p:nvPr/>
        </p:nvSpPr>
        <p:spPr bwMode="auto">
          <a:xfrm rot="5400000">
            <a:off x="31557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24</a:t>
            </a:r>
          </a:p>
        </p:txBody>
      </p:sp>
      <p:sp>
        <p:nvSpPr>
          <p:cNvPr id="288" name="AutoShape 28"/>
          <p:cNvSpPr>
            <a:spLocks noChangeArrowheads="1"/>
          </p:cNvSpPr>
          <p:nvPr/>
        </p:nvSpPr>
        <p:spPr bwMode="auto">
          <a:xfrm rot="5400000">
            <a:off x="27048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17</a:t>
            </a:r>
          </a:p>
        </p:txBody>
      </p:sp>
      <p:sp>
        <p:nvSpPr>
          <p:cNvPr id="289" name="AutoShape 29"/>
          <p:cNvSpPr>
            <a:spLocks noChangeArrowheads="1"/>
          </p:cNvSpPr>
          <p:nvPr/>
        </p:nvSpPr>
        <p:spPr bwMode="auto">
          <a:xfrm rot="5400000">
            <a:off x="36049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18</a:t>
            </a:r>
          </a:p>
        </p:txBody>
      </p:sp>
      <p:sp>
        <p:nvSpPr>
          <p:cNvPr id="290" name="AutoShape 30"/>
          <p:cNvSpPr>
            <a:spLocks noChangeArrowheads="1"/>
          </p:cNvSpPr>
          <p:nvPr/>
        </p:nvSpPr>
        <p:spPr bwMode="auto">
          <a:xfrm rot="5400000">
            <a:off x="226828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11</a:t>
            </a:r>
          </a:p>
        </p:txBody>
      </p:sp>
      <p:sp>
        <p:nvSpPr>
          <p:cNvPr id="291" name="AutoShape 31"/>
          <p:cNvSpPr>
            <a:spLocks noChangeArrowheads="1"/>
          </p:cNvSpPr>
          <p:nvPr/>
        </p:nvSpPr>
        <p:spPr bwMode="auto">
          <a:xfrm rot="5400000">
            <a:off x="3168402"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12</a:t>
            </a:r>
          </a:p>
        </p:txBody>
      </p:sp>
      <p:sp>
        <p:nvSpPr>
          <p:cNvPr id="292" name="AutoShape 32"/>
          <p:cNvSpPr>
            <a:spLocks noChangeArrowheads="1"/>
          </p:cNvSpPr>
          <p:nvPr/>
        </p:nvSpPr>
        <p:spPr bwMode="auto">
          <a:xfrm rot="5400000">
            <a:off x="2717552"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7</a:t>
            </a:r>
          </a:p>
        </p:txBody>
      </p:sp>
      <p:sp>
        <p:nvSpPr>
          <p:cNvPr id="293" name="AutoShape 46"/>
          <p:cNvSpPr>
            <a:spLocks noChangeArrowheads="1"/>
          </p:cNvSpPr>
          <p:nvPr/>
        </p:nvSpPr>
        <p:spPr bwMode="auto">
          <a:xfrm rot="5400000">
            <a:off x="4976564"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26</a:t>
            </a:r>
          </a:p>
        </p:txBody>
      </p:sp>
      <p:sp>
        <p:nvSpPr>
          <p:cNvPr id="294" name="AutoShape 47"/>
          <p:cNvSpPr>
            <a:spLocks noChangeArrowheads="1"/>
          </p:cNvSpPr>
          <p:nvPr/>
        </p:nvSpPr>
        <p:spPr bwMode="auto">
          <a:xfrm rot="5400000">
            <a:off x="45193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19</a:t>
            </a:r>
          </a:p>
        </p:txBody>
      </p:sp>
      <p:sp>
        <p:nvSpPr>
          <p:cNvPr id="295" name="AutoShape 48"/>
          <p:cNvSpPr>
            <a:spLocks noChangeArrowheads="1"/>
          </p:cNvSpPr>
          <p:nvPr/>
        </p:nvSpPr>
        <p:spPr bwMode="auto">
          <a:xfrm rot="5400000">
            <a:off x="4068514"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13</a:t>
            </a:r>
          </a:p>
        </p:txBody>
      </p:sp>
      <p:sp>
        <p:nvSpPr>
          <p:cNvPr id="296" name="AutoShape 49"/>
          <p:cNvSpPr>
            <a:spLocks noChangeArrowheads="1"/>
          </p:cNvSpPr>
          <p:nvPr/>
        </p:nvSpPr>
        <p:spPr bwMode="auto">
          <a:xfrm rot="5400000">
            <a:off x="3617664"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8</a:t>
            </a:r>
          </a:p>
        </p:txBody>
      </p:sp>
      <p:sp>
        <p:nvSpPr>
          <p:cNvPr id="297" name="AutoShape 50"/>
          <p:cNvSpPr>
            <a:spLocks noChangeArrowheads="1"/>
          </p:cNvSpPr>
          <p:nvPr/>
        </p:nvSpPr>
        <p:spPr bwMode="auto">
          <a:xfrm rot="5400000">
            <a:off x="3168402"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4</a:t>
            </a:r>
          </a:p>
        </p:txBody>
      </p:sp>
      <p:sp>
        <p:nvSpPr>
          <p:cNvPr id="298" name="AutoShape 51"/>
          <p:cNvSpPr>
            <a:spLocks noChangeArrowheads="1"/>
          </p:cNvSpPr>
          <p:nvPr/>
        </p:nvSpPr>
        <p:spPr bwMode="auto">
          <a:xfrm rot="5400000">
            <a:off x="5887789"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27</a:t>
            </a:r>
          </a:p>
        </p:txBody>
      </p:sp>
      <p:sp>
        <p:nvSpPr>
          <p:cNvPr id="299" name="AutoShape 52"/>
          <p:cNvSpPr>
            <a:spLocks noChangeArrowheads="1"/>
          </p:cNvSpPr>
          <p:nvPr/>
        </p:nvSpPr>
        <p:spPr bwMode="auto">
          <a:xfrm rot="5400000">
            <a:off x="5424239" y="45791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20</a:t>
            </a:r>
          </a:p>
        </p:txBody>
      </p:sp>
      <p:sp>
        <p:nvSpPr>
          <p:cNvPr id="300" name="AutoShape 53"/>
          <p:cNvSpPr>
            <a:spLocks noChangeArrowheads="1"/>
          </p:cNvSpPr>
          <p:nvPr/>
        </p:nvSpPr>
        <p:spPr bwMode="auto">
          <a:xfrm rot="5400000">
            <a:off x="4968627"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14</a:t>
            </a:r>
          </a:p>
        </p:txBody>
      </p:sp>
      <p:sp>
        <p:nvSpPr>
          <p:cNvPr id="301" name="AutoShape 54"/>
          <p:cNvSpPr>
            <a:spLocks noChangeArrowheads="1"/>
          </p:cNvSpPr>
          <p:nvPr/>
        </p:nvSpPr>
        <p:spPr bwMode="auto">
          <a:xfrm rot="5400000">
            <a:off x="45177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9</a:t>
            </a:r>
          </a:p>
        </p:txBody>
      </p:sp>
      <p:sp>
        <p:nvSpPr>
          <p:cNvPr id="302" name="AutoShape 55"/>
          <p:cNvSpPr>
            <a:spLocks noChangeArrowheads="1"/>
          </p:cNvSpPr>
          <p:nvPr/>
        </p:nvSpPr>
        <p:spPr bwMode="auto">
          <a:xfrm rot="5400000">
            <a:off x="40685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5</a:t>
            </a:r>
          </a:p>
        </p:txBody>
      </p:sp>
      <p:sp>
        <p:nvSpPr>
          <p:cNvPr id="303" name="AutoShape 56"/>
          <p:cNvSpPr>
            <a:spLocks noChangeArrowheads="1"/>
          </p:cNvSpPr>
          <p:nvPr/>
        </p:nvSpPr>
        <p:spPr bwMode="auto">
          <a:xfrm rot="5400000">
            <a:off x="3617664" y="141213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a:t>
            </a:r>
          </a:p>
        </p:txBody>
      </p:sp>
      <p:sp>
        <p:nvSpPr>
          <p:cNvPr id="304" name="AutoShape 57"/>
          <p:cNvSpPr>
            <a:spLocks noChangeArrowheads="1"/>
          </p:cNvSpPr>
          <p:nvPr/>
        </p:nvSpPr>
        <p:spPr bwMode="auto">
          <a:xfrm rot="5400000">
            <a:off x="67879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28</a:t>
            </a:r>
          </a:p>
        </p:txBody>
      </p:sp>
      <p:sp>
        <p:nvSpPr>
          <p:cNvPr id="305" name="AutoShape 58"/>
          <p:cNvSpPr>
            <a:spLocks noChangeArrowheads="1"/>
          </p:cNvSpPr>
          <p:nvPr/>
        </p:nvSpPr>
        <p:spPr bwMode="auto">
          <a:xfrm rot="5400000">
            <a:off x="63243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21</a:t>
            </a:r>
          </a:p>
        </p:txBody>
      </p:sp>
      <p:sp>
        <p:nvSpPr>
          <p:cNvPr id="306" name="AutoShape 59"/>
          <p:cNvSpPr>
            <a:spLocks noChangeArrowheads="1"/>
          </p:cNvSpPr>
          <p:nvPr/>
        </p:nvSpPr>
        <p:spPr bwMode="auto">
          <a:xfrm rot="5400000">
            <a:off x="586873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15</a:t>
            </a:r>
          </a:p>
        </p:txBody>
      </p:sp>
      <p:sp>
        <p:nvSpPr>
          <p:cNvPr id="307" name="AutoShape 60"/>
          <p:cNvSpPr>
            <a:spLocks noChangeArrowheads="1"/>
          </p:cNvSpPr>
          <p:nvPr/>
        </p:nvSpPr>
        <p:spPr bwMode="auto">
          <a:xfrm rot="5400000">
            <a:off x="54194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10</a:t>
            </a:r>
          </a:p>
        </p:txBody>
      </p:sp>
      <p:sp>
        <p:nvSpPr>
          <p:cNvPr id="308" name="AutoShape 61"/>
          <p:cNvSpPr>
            <a:spLocks noChangeArrowheads="1"/>
          </p:cNvSpPr>
          <p:nvPr/>
        </p:nvSpPr>
        <p:spPr bwMode="auto">
          <a:xfrm rot="5400000">
            <a:off x="4992687" y="219695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6</a:t>
            </a:r>
          </a:p>
        </p:txBody>
      </p:sp>
      <p:sp>
        <p:nvSpPr>
          <p:cNvPr id="309" name="AutoShape 62"/>
          <p:cNvSpPr>
            <a:spLocks noChangeArrowheads="1"/>
          </p:cNvSpPr>
          <p:nvPr/>
        </p:nvSpPr>
        <p:spPr bwMode="auto">
          <a:xfrm rot="5400000">
            <a:off x="4522266" y="141220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3</a:t>
            </a:r>
          </a:p>
        </p:txBody>
      </p:sp>
      <p:sp>
        <p:nvSpPr>
          <p:cNvPr id="310" name="AutoShape 63"/>
          <p:cNvSpPr>
            <a:spLocks noChangeArrowheads="1"/>
          </p:cNvSpPr>
          <p:nvPr/>
        </p:nvSpPr>
        <p:spPr bwMode="auto">
          <a:xfrm rot="5400000">
            <a:off x="4073277" y="6199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a:t>
            </a:r>
          </a:p>
        </p:txBody>
      </p:sp>
      <p:sp>
        <p:nvSpPr>
          <p:cNvPr id="339" name="AutoShape 23">
            <a:hlinkClick r:id="rId2" action="ppaction://hlinksldjump"/>
          </p:cNvPr>
          <p:cNvSpPr>
            <a:spLocks noChangeArrowheads="1"/>
          </p:cNvSpPr>
          <p:nvPr/>
        </p:nvSpPr>
        <p:spPr bwMode="auto">
          <a:xfrm rot="5400000">
            <a:off x="1355725" y="5368926"/>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a:latin typeface="Calibri" pitchFamily="34" charset="0"/>
              </a:rPr>
              <a:t>22</a:t>
            </a:r>
          </a:p>
        </p:txBody>
      </p:sp>
      <p:sp>
        <p:nvSpPr>
          <p:cNvPr id="340" name="AutoShape 24">
            <a:hlinkClick r:id="rId3" action="ppaction://hlinksldjump"/>
          </p:cNvPr>
          <p:cNvSpPr>
            <a:spLocks noChangeArrowheads="1"/>
          </p:cNvSpPr>
          <p:nvPr/>
        </p:nvSpPr>
        <p:spPr bwMode="auto">
          <a:xfrm rot="5400000">
            <a:off x="2270125" y="5368926"/>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a:latin typeface="Calibri" pitchFamily="34" charset="0"/>
              </a:rPr>
              <a:t>23</a:t>
            </a:r>
          </a:p>
        </p:txBody>
      </p:sp>
      <p:sp>
        <p:nvSpPr>
          <p:cNvPr id="341" name="AutoShape 25">
            <a:hlinkClick r:id="rId4" action="ppaction://hlinksldjump"/>
          </p:cNvPr>
          <p:cNvSpPr>
            <a:spLocks noChangeArrowheads="1"/>
          </p:cNvSpPr>
          <p:nvPr/>
        </p:nvSpPr>
        <p:spPr bwMode="auto">
          <a:xfrm rot="5400000">
            <a:off x="1804739"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16</a:t>
            </a:r>
          </a:p>
        </p:txBody>
      </p:sp>
      <p:sp>
        <p:nvSpPr>
          <p:cNvPr id="342" name="AutoShape 26">
            <a:hlinkClick r:id="rId5" action="ppaction://hlinksldjump"/>
          </p:cNvPr>
          <p:cNvSpPr>
            <a:spLocks noChangeArrowheads="1"/>
          </p:cNvSpPr>
          <p:nvPr/>
        </p:nvSpPr>
        <p:spPr bwMode="auto">
          <a:xfrm rot="5400000">
            <a:off x="4070102" y="53443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25</a:t>
            </a:r>
          </a:p>
        </p:txBody>
      </p:sp>
      <p:sp>
        <p:nvSpPr>
          <p:cNvPr id="343" name="AutoShape 27">
            <a:hlinkClick r:id="rId6" action="ppaction://hlinksldjump"/>
          </p:cNvPr>
          <p:cNvSpPr>
            <a:spLocks noChangeArrowheads="1"/>
          </p:cNvSpPr>
          <p:nvPr/>
        </p:nvSpPr>
        <p:spPr bwMode="auto">
          <a:xfrm rot="5400000">
            <a:off x="31557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24</a:t>
            </a:r>
          </a:p>
        </p:txBody>
      </p:sp>
      <p:sp>
        <p:nvSpPr>
          <p:cNvPr id="344" name="AutoShape 28">
            <a:hlinkClick r:id="rId7" action="ppaction://hlinksldjump"/>
          </p:cNvPr>
          <p:cNvSpPr>
            <a:spLocks noChangeArrowheads="1"/>
          </p:cNvSpPr>
          <p:nvPr/>
        </p:nvSpPr>
        <p:spPr bwMode="auto">
          <a:xfrm rot="5400000">
            <a:off x="27048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17</a:t>
            </a:r>
          </a:p>
        </p:txBody>
      </p:sp>
      <p:sp>
        <p:nvSpPr>
          <p:cNvPr id="345" name="AutoShape 29">
            <a:hlinkClick r:id="rId8" action="ppaction://hlinksldjump"/>
          </p:cNvPr>
          <p:cNvSpPr>
            <a:spLocks noChangeArrowheads="1"/>
          </p:cNvSpPr>
          <p:nvPr/>
        </p:nvSpPr>
        <p:spPr bwMode="auto">
          <a:xfrm rot="5400000">
            <a:off x="36049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18</a:t>
            </a:r>
          </a:p>
        </p:txBody>
      </p:sp>
      <p:sp>
        <p:nvSpPr>
          <p:cNvPr id="346" name="AutoShape 30">
            <a:hlinkClick r:id="rId9" action="ppaction://hlinksldjump"/>
          </p:cNvPr>
          <p:cNvSpPr>
            <a:spLocks noChangeArrowheads="1"/>
          </p:cNvSpPr>
          <p:nvPr/>
        </p:nvSpPr>
        <p:spPr bwMode="auto">
          <a:xfrm rot="5400000">
            <a:off x="226828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11</a:t>
            </a:r>
          </a:p>
        </p:txBody>
      </p:sp>
      <p:sp>
        <p:nvSpPr>
          <p:cNvPr id="347" name="AutoShape 31">
            <a:hlinkClick r:id="rId10" action="ppaction://hlinksldjump"/>
          </p:cNvPr>
          <p:cNvSpPr>
            <a:spLocks noChangeArrowheads="1"/>
          </p:cNvSpPr>
          <p:nvPr/>
        </p:nvSpPr>
        <p:spPr bwMode="auto">
          <a:xfrm rot="5400000">
            <a:off x="3168402"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12</a:t>
            </a:r>
          </a:p>
        </p:txBody>
      </p:sp>
      <p:sp>
        <p:nvSpPr>
          <p:cNvPr id="348" name="AutoShape 32">
            <a:hlinkClick r:id="rId11" action="ppaction://hlinksldjump"/>
          </p:cNvPr>
          <p:cNvSpPr>
            <a:spLocks noChangeArrowheads="1"/>
          </p:cNvSpPr>
          <p:nvPr/>
        </p:nvSpPr>
        <p:spPr bwMode="auto">
          <a:xfrm rot="5400000">
            <a:off x="2717552"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7</a:t>
            </a:r>
          </a:p>
        </p:txBody>
      </p:sp>
      <p:sp>
        <p:nvSpPr>
          <p:cNvPr id="349" name="AutoShape 46">
            <a:hlinkClick r:id="rId12" action="ppaction://hlinksldjump"/>
          </p:cNvPr>
          <p:cNvSpPr>
            <a:spLocks noChangeArrowheads="1"/>
          </p:cNvSpPr>
          <p:nvPr/>
        </p:nvSpPr>
        <p:spPr bwMode="auto">
          <a:xfrm rot="5400000">
            <a:off x="4976564"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26</a:t>
            </a:r>
          </a:p>
        </p:txBody>
      </p:sp>
      <p:sp>
        <p:nvSpPr>
          <p:cNvPr id="350" name="AutoShape 47">
            <a:hlinkClick r:id="rId13" action="ppaction://hlinksldjump"/>
          </p:cNvPr>
          <p:cNvSpPr>
            <a:spLocks noChangeArrowheads="1"/>
          </p:cNvSpPr>
          <p:nvPr/>
        </p:nvSpPr>
        <p:spPr bwMode="auto">
          <a:xfrm rot="5400000">
            <a:off x="45193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19</a:t>
            </a:r>
          </a:p>
        </p:txBody>
      </p:sp>
      <p:sp>
        <p:nvSpPr>
          <p:cNvPr id="351" name="AutoShape 48">
            <a:hlinkClick r:id="rId14" action="ppaction://hlinksldjump"/>
          </p:cNvPr>
          <p:cNvSpPr>
            <a:spLocks noChangeArrowheads="1"/>
          </p:cNvSpPr>
          <p:nvPr/>
        </p:nvSpPr>
        <p:spPr bwMode="auto">
          <a:xfrm rot="5400000">
            <a:off x="4068514"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13</a:t>
            </a:r>
          </a:p>
        </p:txBody>
      </p:sp>
      <p:sp>
        <p:nvSpPr>
          <p:cNvPr id="352" name="AutoShape 49">
            <a:hlinkClick r:id="rId15" action="ppaction://hlinksldjump"/>
          </p:cNvPr>
          <p:cNvSpPr>
            <a:spLocks noChangeArrowheads="1"/>
          </p:cNvSpPr>
          <p:nvPr/>
        </p:nvSpPr>
        <p:spPr bwMode="auto">
          <a:xfrm rot="5400000">
            <a:off x="3617664"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8</a:t>
            </a:r>
          </a:p>
        </p:txBody>
      </p:sp>
      <p:sp>
        <p:nvSpPr>
          <p:cNvPr id="353" name="AutoShape 50">
            <a:hlinkClick r:id="rId16" action="ppaction://hlinksldjump"/>
          </p:cNvPr>
          <p:cNvSpPr>
            <a:spLocks noChangeArrowheads="1"/>
          </p:cNvSpPr>
          <p:nvPr/>
        </p:nvSpPr>
        <p:spPr bwMode="auto">
          <a:xfrm rot="5400000">
            <a:off x="3168402"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4</a:t>
            </a:r>
          </a:p>
        </p:txBody>
      </p:sp>
      <p:sp>
        <p:nvSpPr>
          <p:cNvPr id="354" name="AutoShape 51">
            <a:hlinkClick r:id="rId17" action="ppaction://hlinksldjump"/>
          </p:cNvPr>
          <p:cNvSpPr>
            <a:spLocks noChangeArrowheads="1"/>
          </p:cNvSpPr>
          <p:nvPr/>
        </p:nvSpPr>
        <p:spPr bwMode="auto">
          <a:xfrm rot="5400000">
            <a:off x="5887789"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27</a:t>
            </a:r>
          </a:p>
        </p:txBody>
      </p:sp>
      <p:sp>
        <p:nvSpPr>
          <p:cNvPr id="355" name="AutoShape 52">
            <a:hlinkClick r:id="rId18" action="ppaction://hlinksldjump"/>
          </p:cNvPr>
          <p:cNvSpPr>
            <a:spLocks noChangeArrowheads="1"/>
          </p:cNvSpPr>
          <p:nvPr/>
        </p:nvSpPr>
        <p:spPr bwMode="auto">
          <a:xfrm rot="5400000">
            <a:off x="5424239" y="45791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20</a:t>
            </a:r>
          </a:p>
        </p:txBody>
      </p:sp>
      <p:sp>
        <p:nvSpPr>
          <p:cNvPr id="356" name="AutoShape 53">
            <a:hlinkClick r:id="rId19" action="ppaction://hlinksldjump"/>
          </p:cNvPr>
          <p:cNvSpPr>
            <a:spLocks noChangeArrowheads="1"/>
          </p:cNvSpPr>
          <p:nvPr/>
        </p:nvSpPr>
        <p:spPr bwMode="auto">
          <a:xfrm rot="5400000">
            <a:off x="4968627"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14</a:t>
            </a:r>
          </a:p>
        </p:txBody>
      </p:sp>
      <p:sp>
        <p:nvSpPr>
          <p:cNvPr id="357" name="AutoShape 54">
            <a:hlinkClick r:id="rId20" action="ppaction://hlinksldjump"/>
          </p:cNvPr>
          <p:cNvSpPr>
            <a:spLocks noChangeArrowheads="1"/>
          </p:cNvSpPr>
          <p:nvPr/>
        </p:nvSpPr>
        <p:spPr bwMode="auto">
          <a:xfrm rot="5400000">
            <a:off x="45177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9</a:t>
            </a:r>
          </a:p>
        </p:txBody>
      </p:sp>
      <p:sp>
        <p:nvSpPr>
          <p:cNvPr id="358" name="AutoShape 55">
            <a:hlinkClick r:id="rId21" action="ppaction://hlinksldjump"/>
          </p:cNvPr>
          <p:cNvSpPr>
            <a:spLocks noChangeArrowheads="1"/>
          </p:cNvSpPr>
          <p:nvPr/>
        </p:nvSpPr>
        <p:spPr bwMode="auto">
          <a:xfrm rot="5400000">
            <a:off x="40685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5</a:t>
            </a:r>
          </a:p>
        </p:txBody>
      </p:sp>
      <p:sp>
        <p:nvSpPr>
          <p:cNvPr id="359" name="AutoShape 56">
            <a:hlinkClick r:id="rId22" action="ppaction://hlinksldjump"/>
          </p:cNvPr>
          <p:cNvSpPr>
            <a:spLocks noChangeArrowheads="1"/>
          </p:cNvSpPr>
          <p:nvPr/>
        </p:nvSpPr>
        <p:spPr bwMode="auto">
          <a:xfrm rot="5400000">
            <a:off x="36176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a:t>
            </a:r>
          </a:p>
        </p:txBody>
      </p:sp>
      <p:sp>
        <p:nvSpPr>
          <p:cNvPr id="360" name="AutoShape 57">
            <a:hlinkClick r:id="rId23" action="ppaction://hlinksldjump"/>
          </p:cNvPr>
          <p:cNvSpPr>
            <a:spLocks noChangeArrowheads="1"/>
          </p:cNvSpPr>
          <p:nvPr/>
        </p:nvSpPr>
        <p:spPr bwMode="auto">
          <a:xfrm rot="5400000">
            <a:off x="67879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28</a:t>
            </a:r>
          </a:p>
        </p:txBody>
      </p:sp>
      <p:sp>
        <p:nvSpPr>
          <p:cNvPr id="361" name="AutoShape 58">
            <a:hlinkClick r:id="rId24" action="ppaction://hlinksldjump"/>
          </p:cNvPr>
          <p:cNvSpPr>
            <a:spLocks noChangeArrowheads="1"/>
          </p:cNvSpPr>
          <p:nvPr/>
        </p:nvSpPr>
        <p:spPr bwMode="auto">
          <a:xfrm rot="5400000">
            <a:off x="63243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21</a:t>
            </a:r>
          </a:p>
        </p:txBody>
      </p:sp>
      <p:sp>
        <p:nvSpPr>
          <p:cNvPr id="362" name="AutoShape 59">
            <a:hlinkClick r:id="rId25" action="ppaction://hlinksldjump"/>
          </p:cNvPr>
          <p:cNvSpPr>
            <a:spLocks noChangeArrowheads="1"/>
          </p:cNvSpPr>
          <p:nvPr/>
        </p:nvSpPr>
        <p:spPr bwMode="auto">
          <a:xfrm rot="5400000">
            <a:off x="586873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15</a:t>
            </a:r>
          </a:p>
        </p:txBody>
      </p:sp>
      <p:sp>
        <p:nvSpPr>
          <p:cNvPr id="363" name="AutoShape 60">
            <a:hlinkClick r:id="rId26" action="ppaction://hlinksldjump"/>
          </p:cNvPr>
          <p:cNvSpPr>
            <a:spLocks noChangeArrowheads="1"/>
          </p:cNvSpPr>
          <p:nvPr/>
        </p:nvSpPr>
        <p:spPr bwMode="auto">
          <a:xfrm rot="5400000">
            <a:off x="54194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10</a:t>
            </a:r>
          </a:p>
        </p:txBody>
      </p:sp>
      <p:sp>
        <p:nvSpPr>
          <p:cNvPr id="364" name="AutoShape 61">
            <a:hlinkClick r:id="rId27" action="ppaction://hlinksldjump"/>
          </p:cNvPr>
          <p:cNvSpPr>
            <a:spLocks noChangeArrowheads="1"/>
          </p:cNvSpPr>
          <p:nvPr/>
        </p:nvSpPr>
        <p:spPr bwMode="auto">
          <a:xfrm rot="5400000">
            <a:off x="4992687" y="2196955"/>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6</a:t>
            </a:r>
          </a:p>
        </p:txBody>
      </p:sp>
      <p:sp>
        <p:nvSpPr>
          <p:cNvPr id="365" name="AutoShape 62">
            <a:hlinkClick r:id="rId28" action="ppaction://hlinksldjump"/>
          </p:cNvPr>
          <p:cNvSpPr>
            <a:spLocks noChangeArrowheads="1"/>
          </p:cNvSpPr>
          <p:nvPr/>
        </p:nvSpPr>
        <p:spPr bwMode="auto">
          <a:xfrm rot="5400000">
            <a:off x="45193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3</a:t>
            </a:r>
          </a:p>
        </p:txBody>
      </p:sp>
      <p:sp>
        <p:nvSpPr>
          <p:cNvPr id="366" name="AutoShape 63">
            <a:hlinkClick r:id="rId29" action="ppaction://hlinksldjump"/>
          </p:cNvPr>
          <p:cNvSpPr>
            <a:spLocks noChangeArrowheads="1"/>
          </p:cNvSpPr>
          <p:nvPr/>
        </p:nvSpPr>
        <p:spPr bwMode="auto">
          <a:xfrm rot="5400000">
            <a:off x="4073277" y="6199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a:t>
            </a:r>
          </a:p>
        </p:txBody>
      </p:sp>
      <p:sp>
        <p:nvSpPr>
          <p:cNvPr id="114" name="Šestiúhelník 113"/>
          <p:cNvSpPr/>
          <p:nvPr/>
        </p:nvSpPr>
        <p:spPr>
          <a:xfrm rot="5400000">
            <a:off x="7524750" y="620713"/>
            <a:ext cx="1057275" cy="914400"/>
          </a:xfrm>
          <a:prstGeom prst="hexagon">
            <a:avLst/>
          </a:prstGeom>
          <a:solidFill>
            <a:srgbClr val="00B0F0"/>
          </a:solid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5" name="Šestiúhelník 114"/>
          <p:cNvSpPr/>
          <p:nvPr/>
        </p:nvSpPr>
        <p:spPr>
          <a:xfrm rot="5400000">
            <a:off x="612775" y="620713"/>
            <a:ext cx="1057275" cy="914400"/>
          </a:xfrm>
          <a:prstGeom prst="hexagon">
            <a:avLst/>
          </a:prstGeom>
          <a:solidFill>
            <a:srgbClr val="DE2512"/>
          </a:solid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191"/>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1"/>
                                        </p:tgtEl>
                                        <p:attrNameLst>
                                          <p:attrName>style.visibility</p:attrName>
                                        </p:attrNameLst>
                                      </p:cBhvr>
                                      <p:to>
                                        <p:strVal val="hidden"/>
                                      </p:to>
                                    </p:set>
                                  </p:childTnLst>
                                </p:cTn>
                              </p:par>
                            </p:childTnLst>
                          </p:cTn>
                        </p:par>
                      </p:childTnLst>
                    </p:cTn>
                  </p:par>
                </p:childTnLst>
              </p:cTn>
              <p:nextCondLst>
                <p:cond evt="onClick" delay="0">
                  <p:tgtEl>
                    <p:spTgt spid="191"/>
                  </p:tgtEl>
                </p:cond>
              </p:nextCondLst>
            </p:seq>
            <p:seq concurrent="1" nextAc="seek">
              <p:cTn id="7" restart="whenNotActive" fill="hold" evtFilter="cancelBubble" nodeType="interactiveSeq">
                <p:stCondLst>
                  <p:cond evt="onClick" delay="0">
                    <p:tgtEl>
                      <p:spTgt spid="185"/>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85"/>
                                        </p:tgtEl>
                                        <p:attrNameLst>
                                          <p:attrName>style.visibility</p:attrName>
                                        </p:attrNameLst>
                                      </p:cBhvr>
                                      <p:to>
                                        <p:strVal val="hidden"/>
                                      </p:to>
                                    </p:set>
                                  </p:childTnLst>
                                </p:cTn>
                              </p:par>
                            </p:childTnLst>
                          </p:cTn>
                        </p:par>
                      </p:childTnLst>
                    </p:cTn>
                  </p:par>
                </p:childTnLst>
              </p:cTn>
              <p:nextCondLst>
                <p:cond evt="onClick" delay="0">
                  <p:tgtEl>
                    <p:spTgt spid="185"/>
                  </p:tgtEl>
                </p:cond>
              </p:nextCondLst>
            </p:seq>
            <p:seq concurrent="1" nextAc="seek">
              <p:cTn id="12" restart="whenNotActive" fill="hold" evtFilter="cancelBubble" nodeType="interactiveSeq">
                <p:stCondLst>
                  <p:cond evt="onClick" delay="0">
                    <p:tgtEl>
                      <p:spTgt spid="192"/>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92"/>
                                        </p:tgtEl>
                                        <p:attrNameLst>
                                          <p:attrName>style.visibility</p:attrName>
                                        </p:attrNameLst>
                                      </p:cBhvr>
                                      <p:to>
                                        <p:strVal val="hidden"/>
                                      </p:to>
                                    </p:set>
                                  </p:childTnLst>
                                </p:cTn>
                              </p:par>
                            </p:childTnLst>
                          </p:cTn>
                        </p:par>
                      </p:childTnLst>
                    </p:cTn>
                  </p:par>
                </p:childTnLst>
              </p:cTn>
              <p:nextCondLst>
                <p:cond evt="onClick" delay="0">
                  <p:tgtEl>
                    <p:spTgt spid="192"/>
                  </p:tgtEl>
                </p:cond>
              </p:nextCondLst>
            </p:seq>
            <p:seq concurrent="1" nextAc="seek">
              <p:cTn id="17" restart="whenNotActive" fill="hold" evtFilter="cancelBubble" nodeType="interactiveSeq">
                <p:stCondLst>
                  <p:cond evt="onClick" delay="0">
                    <p:tgtEl>
                      <p:spTgt spid="180"/>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180"/>
                                        </p:tgtEl>
                                        <p:attrNameLst>
                                          <p:attrName>style.visibility</p:attrName>
                                        </p:attrNameLst>
                                      </p:cBhvr>
                                      <p:to>
                                        <p:strVal val="hidden"/>
                                      </p:to>
                                    </p:set>
                                  </p:childTnLst>
                                </p:cTn>
                              </p:par>
                            </p:childTnLst>
                          </p:cTn>
                        </p:par>
                      </p:childTnLst>
                    </p:cTn>
                  </p:par>
                </p:childTnLst>
              </p:cTn>
              <p:nextCondLst>
                <p:cond evt="onClick" delay="0">
                  <p:tgtEl>
                    <p:spTgt spid="180"/>
                  </p:tgtEl>
                </p:cond>
              </p:nextCondLst>
            </p:seq>
            <p:seq concurrent="1" nextAc="seek">
              <p:cTn id="22" restart="whenNotActive" fill="hold" evtFilter="cancelBubble" nodeType="interactiveSeq">
                <p:stCondLst>
                  <p:cond evt="onClick" delay="0">
                    <p:tgtEl>
                      <p:spTgt spid="173"/>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73"/>
                                        </p:tgtEl>
                                        <p:attrNameLst>
                                          <p:attrName>style.visibility</p:attrName>
                                        </p:attrNameLst>
                                      </p:cBhvr>
                                      <p:to>
                                        <p:strVal val="hidden"/>
                                      </p:to>
                                    </p:set>
                                  </p:childTnLst>
                                </p:cTn>
                              </p:par>
                            </p:childTnLst>
                          </p:cTn>
                        </p:par>
                      </p:childTnLst>
                    </p:cTn>
                  </p:par>
                </p:childTnLst>
              </p:cTn>
              <p:nextCondLst>
                <p:cond evt="onClick" delay="0">
                  <p:tgtEl>
                    <p:spTgt spid="173"/>
                  </p:tgtEl>
                </p:cond>
              </p:nextCondLst>
            </p:seq>
            <p:seq concurrent="1" nextAc="seek">
              <p:cTn id="27" restart="whenNotActive" fill="hold" evtFilter="cancelBubble" nodeType="interactiveSeq">
                <p:stCondLst>
                  <p:cond evt="onClick" delay="0">
                    <p:tgtEl>
                      <p:spTgt spid="17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74"/>
                                        </p:tgtEl>
                                        <p:attrNameLst>
                                          <p:attrName>style.visibility</p:attrName>
                                        </p:attrNameLst>
                                      </p:cBhvr>
                                      <p:to>
                                        <p:strVal val="hidden"/>
                                      </p:to>
                                    </p:set>
                                  </p:childTnLst>
                                </p:cTn>
                              </p:par>
                            </p:childTnLst>
                          </p:cTn>
                        </p:par>
                      </p:childTnLst>
                    </p:cTn>
                  </p:par>
                </p:childTnLst>
              </p:cTn>
              <p:nextCondLst>
                <p:cond evt="onClick" delay="0">
                  <p:tgtEl>
                    <p:spTgt spid="174"/>
                  </p:tgtEl>
                </p:cond>
              </p:nextCondLst>
            </p:seq>
            <p:seq concurrent="1" nextAc="seek">
              <p:cTn id="32" restart="whenNotActive" fill="hold" evtFilter="cancelBubble" nodeType="interactiveSeq">
                <p:stCondLst>
                  <p:cond evt="onClick" delay="0">
                    <p:tgtEl>
                      <p:spTgt spid="171"/>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71"/>
                                        </p:tgtEl>
                                        <p:attrNameLst>
                                          <p:attrName>style.visibility</p:attrName>
                                        </p:attrNameLst>
                                      </p:cBhvr>
                                      <p:to>
                                        <p:strVal val="hidden"/>
                                      </p:to>
                                    </p:set>
                                  </p:childTnLst>
                                </p:cTn>
                              </p:par>
                            </p:childTnLst>
                          </p:cTn>
                        </p:par>
                      </p:childTnLst>
                    </p:cTn>
                  </p:par>
                </p:childTnLst>
              </p:cTn>
              <p:nextCondLst>
                <p:cond evt="onClick" delay="0">
                  <p:tgtEl>
                    <p:spTgt spid="171"/>
                  </p:tgtEl>
                </p:cond>
              </p:nextCondLst>
            </p:seq>
            <p:seq concurrent="1" nextAc="seek">
              <p:cTn id="37" restart="whenNotActive" fill="hold" evtFilter="cancelBubble" nodeType="interactiveSeq">
                <p:stCondLst>
                  <p:cond evt="onClick" delay="0">
                    <p:tgtEl>
                      <p:spTgt spid="170"/>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170"/>
                                        </p:tgtEl>
                                        <p:attrNameLst>
                                          <p:attrName>style.visibility</p:attrName>
                                        </p:attrNameLst>
                                      </p:cBhvr>
                                      <p:to>
                                        <p:strVal val="hidden"/>
                                      </p:to>
                                    </p:set>
                                  </p:childTnLst>
                                </p:cTn>
                              </p:par>
                            </p:childTnLst>
                          </p:cTn>
                        </p:par>
                      </p:childTnLst>
                    </p:cTn>
                  </p:par>
                </p:childTnLst>
              </p:cTn>
              <p:nextCondLst>
                <p:cond evt="onClick" delay="0">
                  <p:tgtEl>
                    <p:spTgt spid="170"/>
                  </p:tgtEl>
                </p:cond>
              </p:nextCondLst>
            </p:seq>
            <p:seq concurrent="1" nextAc="seek">
              <p:cTn id="42" restart="whenNotActive" fill="hold" evtFilter="cancelBubble" nodeType="interactiveSeq">
                <p:stCondLst>
                  <p:cond evt="onClick" delay="0">
                    <p:tgtEl>
                      <p:spTgt spid="186"/>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86"/>
                                        </p:tgtEl>
                                        <p:attrNameLst>
                                          <p:attrName>style.visibility</p:attrName>
                                        </p:attrNameLst>
                                      </p:cBhvr>
                                      <p:to>
                                        <p:strVal val="hidden"/>
                                      </p:to>
                                    </p:set>
                                  </p:childTnLst>
                                </p:cTn>
                              </p:par>
                            </p:childTnLst>
                          </p:cTn>
                        </p:par>
                      </p:childTnLst>
                    </p:cTn>
                  </p:par>
                </p:childTnLst>
              </p:cTn>
              <p:nextCondLst>
                <p:cond evt="onClick" delay="0">
                  <p:tgtEl>
                    <p:spTgt spid="186"/>
                  </p:tgtEl>
                </p:cond>
              </p:nextCondLst>
            </p:seq>
            <p:seq concurrent="1" nextAc="seek">
              <p:cTn id="47" restart="whenNotActive" fill="hold" evtFilter="cancelBubble" nodeType="interactiveSeq">
                <p:stCondLst>
                  <p:cond evt="onClick" delay="0">
                    <p:tgtEl>
                      <p:spTgt spid="181"/>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81"/>
                                        </p:tgtEl>
                                        <p:attrNameLst>
                                          <p:attrName>style.visibility</p:attrName>
                                        </p:attrNameLst>
                                      </p:cBhvr>
                                      <p:to>
                                        <p:strVal val="hidden"/>
                                      </p:to>
                                    </p:set>
                                  </p:childTnLst>
                                </p:cTn>
                              </p:par>
                            </p:childTnLst>
                          </p:cTn>
                        </p:par>
                      </p:childTnLst>
                    </p:cTn>
                  </p:par>
                </p:childTnLst>
              </p:cTn>
              <p:nextCondLst>
                <p:cond evt="onClick" delay="0">
                  <p:tgtEl>
                    <p:spTgt spid="181"/>
                  </p:tgtEl>
                </p:cond>
              </p:nextCondLst>
            </p:seq>
            <p:seq concurrent="1" nextAc="seek">
              <p:cTn id="52" restart="whenNotActive" fill="hold" evtFilter="cancelBubble" nodeType="interactiveSeq">
                <p:stCondLst>
                  <p:cond evt="onClick" delay="0">
                    <p:tgtEl>
                      <p:spTgt spid="17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76"/>
                                        </p:tgtEl>
                                        <p:attrNameLst>
                                          <p:attrName>style.visibility</p:attrName>
                                        </p:attrNameLst>
                                      </p:cBhvr>
                                      <p:to>
                                        <p:strVal val="hidden"/>
                                      </p:to>
                                    </p:set>
                                  </p:childTnLst>
                                </p:cTn>
                              </p:par>
                            </p:childTnLst>
                          </p:cTn>
                        </p:par>
                      </p:childTnLst>
                    </p:cTn>
                  </p:par>
                </p:childTnLst>
              </p:cTn>
              <p:nextCondLst>
                <p:cond evt="onClick" delay="0">
                  <p:tgtEl>
                    <p:spTgt spid="176"/>
                  </p:tgtEl>
                </p:cond>
              </p:nextCondLst>
            </p:seq>
            <p:seq concurrent="1" nextAc="seek">
              <p:cTn id="57" restart="whenNotActive" fill="hold" evtFilter="cancelBubble" nodeType="interactiveSeq">
                <p:stCondLst>
                  <p:cond evt="onClick" delay="0">
                    <p:tgtEl>
                      <p:spTgt spid="175"/>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75"/>
                                        </p:tgtEl>
                                        <p:attrNameLst>
                                          <p:attrName>style.visibility</p:attrName>
                                        </p:attrNameLst>
                                      </p:cBhvr>
                                      <p:to>
                                        <p:strVal val="hidden"/>
                                      </p:to>
                                    </p:set>
                                  </p:childTnLst>
                                </p:cTn>
                              </p:par>
                            </p:childTnLst>
                          </p:cTn>
                        </p:par>
                      </p:childTnLst>
                    </p:cTn>
                  </p:par>
                </p:childTnLst>
              </p:cTn>
              <p:nextCondLst>
                <p:cond evt="onClick" delay="0">
                  <p:tgtEl>
                    <p:spTgt spid="175"/>
                  </p:tgtEl>
                </p:cond>
              </p:nextCondLst>
            </p:seq>
            <p:seq concurrent="1" nextAc="seek">
              <p:cTn id="62" restart="whenNotActive" fill="hold" evtFilter="cancelBubble" nodeType="interactiveSeq">
                <p:stCondLst>
                  <p:cond evt="onClick" delay="0">
                    <p:tgtEl>
                      <p:spTgt spid="172"/>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72"/>
                                        </p:tgtEl>
                                        <p:attrNameLst>
                                          <p:attrName>style.visibility</p:attrName>
                                        </p:attrNameLst>
                                      </p:cBhvr>
                                      <p:to>
                                        <p:strVal val="hidden"/>
                                      </p:to>
                                    </p:set>
                                  </p:childTnLst>
                                </p:cTn>
                              </p:par>
                            </p:childTnLst>
                          </p:cTn>
                        </p:par>
                      </p:childTnLst>
                    </p:cTn>
                  </p:par>
                </p:childTnLst>
              </p:cTn>
              <p:nextCondLst>
                <p:cond evt="onClick" delay="0">
                  <p:tgtEl>
                    <p:spTgt spid="172"/>
                  </p:tgtEl>
                </p:cond>
              </p:nextCondLst>
            </p:seq>
            <p:seq concurrent="1" nextAc="seek">
              <p:cTn id="67" restart="whenNotActive" fill="hold" evtFilter="cancelBubble" nodeType="interactiveSeq">
                <p:stCondLst>
                  <p:cond evt="onClick" delay="0">
                    <p:tgtEl>
                      <p:spTgt spid="193"/>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193"/>
                                        </p:tgtEl>
                                        <p:attrNameLst>
                                          <p:attrName>style.visibility</p:attrName>
                                        </p:attrNameLst>
                                      </p:cBhvr>
                                      <p:to>
                                        <p:strVal val="hidden"/>
                                      </p:to>
                                    </p:set>
                                  </p:childTnLst>
                                </p:cTn>
                              </p:par>
                            </p:childTnLst>
                          </p:cTn>
                        </p:par>
                      </p:childTnLst>
                    </p:cTn>
                  </p:par>
                </p:childTnLst>
              </p:cTn>
              <p:nextCondLst>
                <p:cond evt="onClick" delay="0">
                  <p:tgtEl>
                    <p:spTgt spid="193"/>
                  </p:tgtEl>
                </p:cond>
              </p:nextCondLst>
            </p:seq>
            <p:seq concurrent="1" nextAc="seek">
              <p:cTn id="72" restart="whenNotActive" fill="hold" evtFilter="cancelBubble" nodeType="interactiveSeq">
                <p:stCondLst>
                  <p:cond evt="onClick" delay="0">
                    <p:tgtEl>
                      <p:spTgt spid="187"/>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187"/>
                                        </p:tgtEl>
                                        <p:attrNameLst>
                                          <p:attrName>style.visibility</p:attrName>
                                        </p:attrNameLst>
                                      </p:cBhvr>
                                      <p:to>
                                        <p:strVal val="hidden"/>
                                      </p:to>
                                    </p:set>
                                  </p:childTnLst>
                                </p:cTn>
                              </p:par>
                            </p:childTnLst>
                          </p:cTn>
                        </p:par>
                      </p:childTnLst>
                    </p:cTn>
                  </p:par>
                </p:childTnLst>
              </p:cTn>
              <p:nextCondLst>
                <p:cond evt="onClick" delay="0">
                  <p:tgtEl>
                    <p:spTgt spid="187"/>
                  </p:tgtEl>
                </p:cond>
              </p:nextCondLst>
            </p:seq>
            <p:seq concurrent="1" nextAc="seek">
              <p:cTn id="77" restart="whenNotActive" fill="hold" evtFilter="cancelBubble" nodeType="interactiveSeq">
                <p:stCondLst>
                  <p:cond evt="onClick" delay="0">
                    <p:tgtEl>
                      <p:spTgt spid="182"/>
                    </p:tgtEl>
                  </p:cond>
                </p:stCondLst>
                <p:endSync evt="end" delay="0">
                  <p:rtn val="all"/>
                </p:endSync>
                <p:childTnLst>
                  <p:par>
                    <p:cTn id="78" fill="hold">
                      <p:stCondLst>
                        <p:cond delay="0"/>
                      </p:stCondLst>
                      <p:childTnLst>
                        <p:par>
                          <p:cTn id="79" fill="hold">
                            <p:stCondLst>
                              <p:cond delay="0"/>
                            </p:stCondLst>
                            <p:childTnLst>
                              <p:par>
                                <p:cTn id="80" presetID="1" presetClass="exit" presetSubtype="0" fill="hold" grpId="0" nodeType="clickEffect">
                                  <p:stCondLst>
                                    <p:cond delay="0"/>
                                  </p:stCondLst>
                                  <p:childTnLst>
                                    <p:set>
                                      <p:cBhvr>
                                        <p:cTn id="81" dur="1" fill="hold">
                                          <p:stCondLst>
                                            <p:cond delay="0"/>
                                          </p:stCondLst>
                                        </p:cTn>
                                        <p:tgtEl>
                                          <p:spTgt spid="182"/>
                                        </p:tgtEl>
                                        <p:attrNameLst>
                                          <p:attrName>style.visibility</p:attrName>
                                        </p:attrNameLst>
                                      </p:cBhvr>
                                      <p:to>
                                        <p:strVal val="hidden"/>
                                      </p:to>
                                    </p:set>
                                  </p:childTnLst>
                                </p:cTn>
                              </p:par>
                            </p:childTnLst>
                          </p:cTn>
                        </p:par>
                      </p:childTnLst>
                    </p:cTn>
                  </p:par>
                </p:childTnLst>
              </p:cTn>
              <p:nextCondLst>
                <p:cond evt="onClick" delay="0">
                  <p:tgtEl>
                    <p:spTgt spid="182"/>
                  </p:tgtEl>
                </p:cond>
              </p:nextCondLst>
            </p:seq>
            <p:seq concurrent="1" nextAc="seek">
              <p:cTn id="82" restart="whenNotActive" fill="hold" evtFilter="cancelBubble" nodeType="interactiveSeq">
                <p:stCondLst>
                  <p:cond evt="onClick" delay="0">
                    <p:tgtEl>
                      <p:spTgt spid="178"/>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178"/>
                                        </p:tgtEl>
                                        <p:attrNameLst>
                                          <p:attrName>style.visibility</p:attrName>
                                        </p:attrNameLst>
                                      </p:cBhvr>
                                      <p:to>
                                        <p:strVal val="hidden"/>
                                      </p:to>
                                    </p:set>
                                  </p:childTnLst>
                                </p:cTn>
                              </p:par>
                            </p:childTnLst>
                          </p:cTn>
                        </p:par>
                      </p:childTnLst>
                    </p:cTn>
                  </p:par>
                </p:childTnLst>
              </p:cTn>
              <p:nextCondLst>
                <p:cond evt="onClick" delay="0">
                  <p:tgtEl>
                    <p:spTgt spid="178"/>
                  </p:tgtEl>
                </p:cond>
              </p:nextCondLst>
            </p:seq>
            <p:seq concurrent="1" nextAc="seek">
              <p:cTn id="87" restart="whenNotActive" fill="hold" evtFilter="cancelBubble" nodeType="interactiveSeq">
                <p:stCondLst>
                  <p:cond evt="onClick" delay="0">
                    <p:tgtEl>
                      <p:spTgt spid="177"/>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177"/>
                                        </p:tgtEl>
                                        <p:attrNameLst>
                                          <p:attrName>style.visibility</p:attrName>
                                        </p:attrNameLst>
                                      </p:cBhvr>
                                      <p:to>
                                        <p:strVal val="hidden"/>
                                      </p:to>
                                    </p:set>
                                  </p:childTnLst>
                                </p:cTn>
                              </p:par>
                            </p:childTnLst>
                          </p:cTn>
                        </p:par>
                      </p:childTnLst>
                    </p:cTn>
                  </p:par>
                </p:childTnLst>
              </p:cTn>
              <p:nextCondLst>
                <p:cond evt="onClick" delay="0">
                  <p:tgtEl>
                    <p:spTgt spid="177"/>
                  </p:tgtEl>
                </p:cond>
              </p:nextCondLst>
            </p:seq>
            <p:seq concurrent="1" nextAc="seek">
              <p:cTn id="92" restart="whenNotActive" fill="hold" evtFilter="cancelBubble" nodeType="interactiveSeq">
                <p:stCondLst>
                  <p:cond evt="onClick" delay="0">
                    <p:tgtEl>
                      <p:spTgt spid="194"/>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194"/>
                                        </p:tgtEl>
                                        <p:attrNameLst>
                                          <p:attrName>style.visibility</p:attrName>
                                        </p:attrNameLst>
                                      </p:cBhvr>
                                      <p:to>
                                        <p:strVal val="hidden"/>
                                      </p:to>
                                    </p:set>
                                  </p:childTnLst>
                                </p:cTn>
                              </p:par>
                            </p:childTnLst>
                          </p:cTn>
                        </p:par>
                      </p:childTnLst>
                    </p:cTn>
                  </p:par>
                </p:childTnLst>
              </p:cTn>
              <p:nextCondLst>
                <p:cond evt="onClick" delay="0">
                  <p:tgtEl>
                    <p:spTgt spid="194"/>
                  </p:tgtEl>
                </p:cond>
              </p:nextCondLst>
            </p:seq>
            <p:seq concurrent="1" nextAc="seek">
              <p:cTn id="97" restart="whenNotActive" fill="hold" evtFilter="cancelBubble" nodeType="interactiveSeq">
                <p:stCondLst>
                  <p:cond evt="onClick" delay="0">
                    <p:tgtEl>
                      <p:spTgt spid="188"/>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188"/>
                                        </p:tgtEl>
                                        <p:attrNameLst>
                                          <p:attrName>style.visibility</p:attrName>
                                        </p:attrNameLst>
                                      </p:cBhvr>
                                      <p:to>
                                        <p:strVal val="hidden"/>
                                      </p:to>
                                    </p:set>
                                  </p:childTnLst>
                                </p:cTn>
                              </p:par>
                            </p:childTnLst>
                          </p:cTn>
                        </p:par>
                      </p:childTnLst>
                    </p:cTn>
                  </p:par>
                </p:childTnLst>
              </p:cTn>
              <p:nextCondLst>
                <p:cond evt="onClick" delay="0">
                  <p:tgtEl>
                    <p:spTgt spid="188"/>
                  </p:tgtEl>
                </p:cond>
              </p:nextCondLst>
            </p:seq>
            <p:seq concurrent="1" nextAc="seek">
              <p:cTn id="102" restart="whenNotActive" fill="hold" evtFilter="cancelBubble" nodeType="interactiveSeq">
                <p:stCondLst>
                  <p:cond evt="onClick" delay="0">
                    <p:tgtEl>
                      <p:spTgt spid="183"/>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83"/>
                                        </p:tgtEl>
                                        <p:attrNameLst>
                                          <p:attrName>style.visibility</p:attrName>
                                        </p:attrNameLst>
                                      </p:cBhvr>
                                      <p:to>
                                        <p:strVal val="hidden"/>
                                      </p:to>
                                    </p:set>
                                  </p:childTnLst>
                                </p:cTn>
                              </p:par>
                            </p:childTnLst>
                          </p:cTn>
                        </p:par>
                      </p:childTnLst>
                    </p:cTn>
                  </p:par>
                </p:childTnLst>
              </p:cTn>
              <p:nextCondLst>
                <p:cond evt="onClick" delay="0">
                  <p:tgtEl>
                    <p:spTgt spid="183"/>
                  </p:tgtEl>
                </p:cond>
              </p:nextCondLst>
            </p:seq>
            <p:seq concurrent="1" nextAc="seek">
              <p:cTn id="107" restart="whenNotActive" fill="hold" evtFilter="cancelBubble" nodeType="interactiveSeq">
                <p:stCondLst>
                  <p:cond evt="onClick" delay="0">
                    <p:tgtEl>
                      <p:spTgt spid="179"/>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179"/>
                                        </p:tgtEl>
                                        <p:attrNameLst>
                                          <p:attrName>style.visibility</p:attrName>
                                        </p:attrNameLst>
                                      </p:cBhvr>
                                      <p:to>
                                        <p:strVal val="hidden"/>
                                      </p:to>
                                    </p:set>
                                  </p:childTnLst>
                                </p:cTn>
                              </p:par>
                            </p:childTnLst>
                          </p:cTn>
                        </p:par>
                      </p:childTnLst>
                    </p:cTn>
                  </p:par>
                </p:childTnLst>
              </p:cTn>
              <p:nextCondLst>
                <p:cond evt="onClick" delay="0">
                  <p:tgtEl>
                    <p:spTgt spid="179"/>
                  </p:tgtEl>
                </p:cond>
              </p:nextCondLst>
            </p:seq>
            <p:seq concurrent="1" nextAc="seek">
              <p:cTn id="112" restart="whenNotActive" fill="hold" evtFilter="cancelBubble" nodeType="interactiveSeq">
                <p:stCondLst>
                  <p:cond evt="onClick" delay="0">
                    <p:tgtEl>
                      <p:spTgt spid="195"/>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195"/>
                                        </p:tgtEl>
                                        <p:attrNameLst>
                                          <p:attrName>style.visibility</p:attrName>
                                        </p:attrNameLst>
                                      </p:cBhvr>
                                      <p:to>
                                        <p:strVal val="hidden"/>
                                      </p:to>
                                    </p:set>
                                  </p:childTnLst>
                                </p:cTn>
                              </p:par>
                            </p:childTnLst>
                          </p:cTn>
                        </p:par>
                      </p:childTnLst>
                    </p:cTn>
                  </p:par>
                </p:childTnLst>
              </p:cTn>
              <p:nextCondLst>
                <p:cond evt="onClick" delay="0">
                  <p:tgtEl>
                    <p:spTgt spid="195"/>
                  </p:tgtEl>
                </p:cond>
              </p:nextCondLst>
            </p:seq>
            <p:seq concurrent="1" nextAc="seek">
              <p:cTn id="117" restart="whenNotActive" fill="hold" evtFilter="cancelBubble" nodeType="interactiveSeq">
                <p:stCondLst>
                  <p:cond evt="onClick" delay="0">
                    <p:tgtEl>
                      <p:spTgt spid="189"/>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189"/>
                                        </p:tgtEl>
                                        <p:attrNameLst>
                                          <p:attrName>style.visibility</p:attrName>
                                        </p:attrNameLst>
                                      </p:cBhvr>
                                      <p:to>
                                        <p:strVal val="hidden"/>
                                      </p:to>
                                    </p:set>
                                  </p:childTnLst>
                                </p:cTn>
                              </p:par>
                            </p:childTnLst>
                          </p:cTn>
                        </p:par>
                      </p:childTnLst>
                    </p:cTn>
                  </p:par>
                </p:childTnLst>
              </p:cTn>
              <p:nextCondLst>
                <p:cond evt="onClick" delay="0">
                  <p:tgtEl>
                    <p:spTgt spid="189"/>
                  </p:tgtEl>
                </p:cond>
              </p:nextCondLst>
            </p:seq>
            <p:seq concurrent="1" nextAc="seek">
              <p:cTn id="122" restart="whenNotActive" fill="hold" evtFilter="cancelBubble" nodeType="interactiveSeq">
                <p:stCondLst>
                  <p:cond evt="onClick" delay="0">
                    <p:tgtEl>
                      <p:spTgt spid="184"/>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184"/>
                                        </p:tgtEl>
                                        <p:attrNameLst>
                                          <p:attrName>style.visibility</p:attrName>
                                        </p:attrNameLst>
                                      </p:cBhvr>
                                      <p:to>
                                        <p:strVal val="hidden"/>
                                      </p:to>
                                    </p:set>
                                  </p:childTnLst>
                                </p:cTn>
                              </p:par>
                            </p:childTnLst>
                          </p:cTn>
                        </p:par>
                      </p:childTnLst>
                    </p:cTn>
                  </p:par>
                </p:childTnLst>
              </p:cTn>
              <p:nextCondLst>
                <p:cond evt="onClick" delay="0">
                  <p:tgtEl>
                    <p:spTgt spid="184"/>
                  </p:tgtEl>
                </p:cond>
              </p:nextCondLst>
            </p:seq>
            <p:seq concurrent="1" nextAc="seek">
              <p:cTn id="127" restart="whenNotActive" fill="hold" evtFilter="cancelBubble" nodeType="interactiveSeq">
                <p:stCondLst>
                  <p:cond evt="onClick" delay="0">
                    <p:tgtEl>
                      <p:spTgt spid="196"/>
                    </p:tgtEl>
                  </p:cond>
                </p:stCondLst>
                <p:endSync evt="end" delay="0">
                  <p:rtn val="all"/>
                </p:endSync>
                <p:childTnLst>
                  <p:par>
                    <p:cTn id="128" fill="hold">
                      <p:stCondLst>
                        <p:cond delay="0"/>
                      </p:stCondLst>
                      <p:childTnLst>
                        <p:par>
                          <p:cTn id="129" fill="hold">
                            <p:stCondLst>
                              <p:cond delay="0"/>
                            </p:stCondLst>
                            <p:childTnLst>
                              <p:par>
                                <p:cTn id="130" presetID="1" presetClass="exit" presetSubtype="0" fill="hold" grpId="0" nodeType="clickEffect">
                                  <p:stCondLst>
                                    <p:cond delay="0"/>
                                  </p:stCondLst>
                                  <p:childTnLst>
                                    <p:set>
                                      <p:cBhvr>
                                        <p:cTn id="131" dur="1" fill="hold">
                                          <p:stCondLst>
                                            <p:cond delay="0"/>
                                          </p:stCondLst>
                                        </p:cTn>
                                        <p:tgtEl>
                                          <p:spTgt spid="196"/>
                                        </p:tgtEl>
                                        <p:attrNameLst>
                                          <p:attrName>style.visibility</p:attrName>
                                        </p:attrNameLst>
                                      </p:cBhvr>
                                      <p:to>
                                        <p:strVal val="hidden"/>
                                      </p:to>
                                    </p:set>
                                  </p:childTnLst>
                                </p:cTn>
                              </p:par>
                            </p:childTnLst>
                          </p:cTn>
                        </p:par>
                      </p:childTnLst>
                    </p:cTn>
                  </p:par>
                </p:childTnLst>
              </p:cTn>
              <p:nextCondLst>
                <p:cond evt="onClick" delay="0">
                  <p:tgtEl>
                    <p:spTgt spid="196"/>
                  </p:tgtEl>
                </p:cond>
              </p:nextCondLst>
            </p:seq>
            <p:seq concurrent="1" nextAc="seek">
              <p:cTn id="132" restart="whenNotActive" fill="hold" evtFilter="cancelBubble" nodeType="interactiveSeq">
                <p:stCondLst>
                  <p:cond evt="onClick" delay="0">
                    <p:tgtEl>
                      <p:spTgt spid="190"/>
                    </p:tgtEl>
                  </p:cond>
                </p:stCondLst>
                <p:endSync evt="end" delay="0">
                  <p:rtn val="all"/>
                </p:endSync>
                <p:childTnLst>
                  <p:par>
                    <p:cTn id="133" fill="hold">
                      <p:stCondLst>
                        <p:cond delay="0"/>
                      </p:stCondLst>
                      <p:childTnLst>
                        <p:par>
                          <p:cTn id="134" fill="hold">
                            <p:stCondLst>
                              <p:cond delay="0"/>
                            </p:stCondLst>
                            <p:childTnLst>
                              <p:par>
                                <p:cTn id="135" presetID="1" presetClass="exit" presetSubtype="0" fill="hold" grpId="0" nodeType="clickEffect">
                                  <p:stCondLst>
                                    <p:cond delay="0"/>
                                  </p:stCondLst>
                                  <p:childTnLst>
                                    <p:set>
                                      <p:cBhvr>
                                        <p:cTn id="136" dur="1" fill="hold">
                                          <p:stCondLst>
                                            <p:cond delay="0"/>
                                          </p:stCondLst>
                                        </p:cTn>
                                        <p:tgtEl>
                                          <p:spTgt spid="190"/>
                                        </p:tgtEl>
                                        <p:attrNameLst>
                                          <p:attrName>style.visibility</p:attrName>
                                        </p:attrNameLst>
                                      </p:cBhvr>
                                      <p:to>
                                        <p:strVal val="hidden"/>
                                      </p:to>
                                    </p:set>
                                  </p:childTnLst>
                                </p:cTn>
                              </p:par>
                            </p:childTnLst>
                          </p:cTn>
                        </p:par>
                      </p:childTnLst>
                    </p:cTn>
                  </p:par>
                </p:childTnLst>
              </p:cTn>
              <p:nextCondLst>
                <p:cond evt="onClick" delay="0">
                  <p:tgtEl>
                    <p:spTgt spid="190"/>
                  </p:tgtEl>
                </p:cond>
              </p:nextCondLst>
            </p:seq>
            <p:seq concurrent="1" nextAc="seek">
              <p:cTn id="137" restart="whenNotActive" fill="hold" evtFilter="cancelBubble" nodeType="interactiveSeq">
                <p:stCondLst>
                  <p:cond evt="onClick" delay="0">
                    <p:tgtEl>
                      <p:spTgt spid="197"/>
                    </p:tgtEl>
                  </p:cond>
                </p:stCondLst>
                <p:endSync evt="end" delay="0">
                  <p:rtn val="all"/>
                </p:endSync>
                <p:childTnLst>
                  <p:par>
                    <p:cTn id="138" fill="hold">
                      <p:stCondLst>
                        <p:cond delay="0"/>
                      </p:stCondLst>
                      <p:childTnLst>
                        <p:par>
                          <p:cTn id="139" fill="hold">
                            <p:stCondLst>
                              <p:cond delay="0"/>
                            </p:stCondLst>
                            <p:childTnLst>
                              <p:par>
                                <p:cTn id="140" presetID="1" presetClass="exit" presetSubtype="0" fill="hold" grpId="0" nodeType="clickEffect">
                                  <p:stCondLst>
                                    <p:cond delay="0"/>
                                  </p:stCondLst>
                                  <p:childTnLst>
                                    <p:set>
                                      <p:cBhvr>
                                        <p:cTn id="141" dur="1" fill="hold">
                                          <p:stCondLst>
                                            <p:cond delay="0"/>
                                          </p:stCondLst>
                                        </p:cTn>
                                        <p:tgtEl>
                                          <p:spTgt spid="197"/>
                                        </p:tgtEl>
                                        <p:attrNameLst>
                                          <p:attrName>style.visibility</p:attrName>
                                        </p:attrNameLst>
                                      </p:cBhvr>
                                      <p:to>
                                        <p:strVal val="hidden"/>
                                      </p:to>
                                    </p:set>
                                  </p:childTnLst>
                                </p:cTn>
                              </p:par>
                            </p:childTnLst>
                          </p:cTn>
                        </p:par>
                      </p:childTnLst>
                    </p:cTn>
                  </p:par>
                </p:childTnLst>
              </p:cTn>
              <p:nextCondLst>
                <p:cond evt="onClick" delay="0">
                  <p:tgtEl>
                    <p:spTgt spid="197"/>
                  </p:tgtEl>
                </p:cond>
              </p:nextCondLst>
            </p:seq>
            <p:seq concurrent="1" nextAc="seek">
              <p:cTn id="142" restart="whenNotActive" fill="hold" evtFilter="cancelBubble" nodeType="interactiveSeq">
                <p:stCondLst>
                  <p:cond evt="onClick" delay="0">
                    <p:tgtEl>
                      <p:spTgt spid="310"/>
                    </p:tgtEl>
                  </p:cond>
                </p:stCondLst>
                <p:endSync evt="end" delay="0">
                  <p:rtn val="all"/>
                </p:endSync>
                <p:childTnLst>
                  <p:par>
                    <p:cTn id="143" fill="hold">
                      <p:stCondLst>
                        <p:cond delay="0"/>
                      </p:stCondLst>
                      <p:childTnLst>
                        <p:par>
                          <p:cTn id="144" fill="hold">
                            <p:stCondLst>
                              <p:cond delay="0"/>
                            </p:stCondLst>
                            <p:childTnLst>
                              <p:par>
                                <p:cTn id="145" presetID="1" presetClass="exit" presetSubtype="0" fill="hold" nodeType="clickEffect">
                                  <p:stCondLst>
                                    <p:cond delay="0"/>
                                  </p:stCondLst>
                                  <p:childTnLst>
                                    <p:set>
                                      <p:cBhvr>
                                        <p:cTn id="146" dur="1" fill="hold">
                                          <p:stCondLst>
                                            <p:cond delay="0"/>
                                          </p:stCondLst>
                                        </p:cTn>
                                        <p:tgtEl>
                                          <p:spTgt spid="310"/>
                                        </p:tgtEl>
                                        <p:attrNameLst>
                                          <p:attrName>style.visibility</p:attrName>
                                        </p:attrNameLst>
                                      </p:cBhvr>
                                      <p:to>
                                        <p:strVal val="hidden"/>
                                      </p:to>
                                    </p:set>
                                  </p:childTnLst>
                                </p:cTn>
                              </p:par>
                            </p:childTnLst>
                          </p:cTn>
                        </p:par>
                      </p:childTnLst>
                    </p:cTn>
                  </p:par>
                </p:childTnLst>
              </p:cTn>
              <p:nextCondLst>
                <p:cond evt="onClick" delay="0">
                  <p:tgtEl>
                    <p:spTgt spid="310"/>
                  </p:tgtEl>
                </p:cond>
              </p:nextCondLst>
            </p:seq>
            <p:seq concurrent="1" nextAc="seek">
              <p:cTn id="147" restart="whenNotActive" fill="hold" evtFilter="cancelBubble" nodeType="interactiveSeq">
                <p:stCondLst>
                  <p:cond evt="onClick" delay="0">
                    <p:tgtEl>
                      <p:spTgt spid="303"/>
                    </p:tgtEl>
                  </p:cond>
                </p:stCondLst>
                <p:endSync evt="end" delay="0">
                  <p:rtn val="all"/>
                </p:endSync>
                <p:childTnLst>
                  <p:par>
                    <p:cTn id="148" fill="hold">
                      <p:stCondLst>
                        <p:cond delay="0"/>
                      </p:stCondLst>
                      <p:childTnLst>
                        <p:par>
                          <p:cTn id="149" fill="hold">
                            <p:stCondLst>
                              <p:cond delay="0"/>
                            </p:stCondLst>
                            <p:childTnLst>
                              <p:par>
                                <p:cTn id="150" presetID="1" presetClass="exit" presetSubtype="0" fill="hold" nodeType="clickEffect">
                                  <p:stCondLst>
                                    <p:cond delay="0"/>
                                  </p:stCondLst>
                                  <p:childTnLst>
                                    <p:set>
                                      <p:cBhvr>
                                        <p:cTn id="151" dur="1" fill="hold">
                                          <p:stCondLst>
                                            <p:cond delay="0"/>
                                          </p:stCondLst>
                                        </p:cTn>
                                        <p:tgtEl>
                                          <p:spTgt spid="303"/>
                                        </p:tgtEl>
                                        <p:attrNameLst>
                                          <p:attrName>style.visibility</p:attrName>
                                        </p:attrNameLst>
                                      </p:cBhvr>
                                      <p:to>
                                        <p:strVal val="hidden"/>
                                      </p:to>
                                    </p:set>
                                  </p:childTnLst>
                                </p:cTn>
                              </p:par>
                            </p:childTnLst>
                          </p:cTn>
                        </p:par>
                      </p:childTnLst>
                    </p:cTn>
                  </p:par>
                </p:childTnLst>
              </p:cTn>
              <p:nextCondLst>
                <p:cond evt="onClick" delay="0">
                  <p:tgtEl>
                    <p:spTgt spid="303"/>
                  </p:tgtEl>
                </p:cond>
              </p:nextCondLst>
            </p:seq>
            <p:seq concurrent="1" nextAc="seek">
              <p:cTn id="152" restart="whenNotActive" fill="hold" evtFilter="cancelBubble" nodeType="interactiveSeq">
                <p:stCondLst>
                  <p:cond evt="onClick" delay="0">
                    <p:tgtEl>
                      <p:spTgt spid="309"/>
                    </p:tgtEl>
                  </p:cond>
                </p:stCondLst>
                <p:endSync evt="end" delay="0">
                  <p:rtn val="all"/>
                </p:endSync>
                <p:childTnLst>
                  <p:par>
                    <p:cTn id="153" fill="hold">
                      <p:stCondLst>
                        <p:cond delay="0"/>
                      </p:stCondLst>
                      <p:childTnLst>
                        <p:par>
                          <p:cTn id="154" fill="hold">
                            <p:stCondLst>
                              <p:cond delay="0"/>
                            </p:stCondLst>
                            <p:childTnLst>
                              <p:par>
                                <p:cTn id="155" presetID="1" presetClass="exit" presetSubtype="0" fill="hold" nodeType="clickEffect">
                                  <p:stCondLst>
                                    <p:cond delay="0"/>
                                  </p:stCondLst>
                                  <p:childTnLst>
                                    <p:set>
                                      <p:cBhvr>
                                        <p:cTn id="156" dur="1" fill="hold">
                                          <p:stCondLst>
                                            <p:cond delay="0"/>
                                          </p:stCondLst>
                                        </p:cTn>
                                        <p:tgtEl>
                                          <p:spTgt spid="309"/>
                                        </p:tgtEl>
                                        <p:attrNameLst>
                                          <p:attrName>style.visibility</p:attrName>
                                        </p:attrNameLst>
                                      </p:cBhvr>
                                      <p:to>
                                        <p:strVal val="hidden"/>
                                      </p:to>
                                    </p:set>
                                  </p:childTnLst>
                                </p:cTn>
                              </p:par>
                            </p:childTnLst>
                          </p:cTn>
                        </p:par>
                      </p:childTnLst>
                    </p:cTn>
                  </p:par>
                </p:childTnLst>
              </p:cTn>
              <p:nextCondLst>
                <p:cond evt="onClick" delay="0">
                  <p:tgtEl>
                    <p:spTgt spid="309"/>
                  </p:tgtEl>
                </p:cond>
              </p:nextCondLst>
            </p:seq>
            <p:seq concurrent="1" nextAc="seek">
              <p:cTn id="157" restart="whenNotActive" fill="hold" evtFilter="cancelBubble" nodeType="interactiveSeq">
                <p:stCondLst>
                  <p:cond evt="onClick" delay="0">
                    <p:tgtEl>
                      <p:spTgt spid="297"/>
                    </p:tgtEl>
                  </p:cond>
                </p:stCondLst>
                <p:endSync evt="end" delay="0">
                  <p:rtn val="all"/>
                </p:endSync>
                <p:childTnLst>
                  <p:par>
                    <p:cTn id="158" fill="hold">
                      <p:stCondLst>
                        <p:cond delay="0"/>
                      </p:stCondLst>
                      <p:childTnLst>
                        <p:par>
                          <p:cTn id="159" fill="hold">
                            <p:stCondLst>
                              <p:cond delay="0"/>
                            </p:stCondLst>
                            <p:childTnLst>
                              <p:par>
                                <p:cTn id="160" presetID="1" presetClass="exit" presetSubtype="0" fill="hold" nodeType="clickEffect">
                                  <p:stCondLst>
                                    <p:cond delay="0"/>
                                  </p:stCondLst>
                                  <p:childTnLst>
                                    <p:set>
                                      <p:cBhvr>
                                        <p:cTn id="161" dur="1" fill="hold">
                                          <p:stCondLst>
                                            <p:cond delay="0"/>
                                          </p:stCondLst>
                                        </p:cTn>
                                        <p:tgtEl>
                                          <p:spTgt spid="297"/>
                                        </p:tgtEl>
                                        <p:attrNameLst>
                                          <p:attrName>style.visibility</p:attrName>
                                        </p:attrNameLst>
                                      </p:cBhvr>
                                      <p:to>
                                        <p:strVal val="hidden"/>
                                      </p:to>
                                    </p:set>
                                  </p:childTnLst>
                                </p:cTn>
                              </p:par>
                            </p:childTnLst>
                          </p:cTn>
                        </p:par>
                      </p:childTnLst>
                    </p:cTn>
                  </p:par>
                </p:childTnLst>
              </p:cTn>
              <p:nextCondLst>
                <p:cond evt="onClick" delay="0">
                  <p:tgtEl>
                    <p:spTgt spid="297"/>
                  </p:tgtEl>
                </p:cond>
              </p:nextCondLst>
            </p:seq>
            <p:seq concurrent="1" nextAc="seek">
              <p:cTn id="162" restart="whenNotActive" fill="hold" evtFilter="cancelBubble" nodeType="interactiveSeq">
                <p:stCondLst>
                  <p:cond evt="onClick" delay="0">
                    <p:tgtEl>
                      <p:spTgt spid="302"/>
                    </p:tgtEl>
                  </p:cond>
                </p:stCondLst>
                <p:endSync evt="end" delay="0">
                  <p:rtn val="all"/>
                </p:endSync>
                <p:childTnLst>
                  <p:par>
                    <p:cTn id="163" fill="hold">
                      <p:stCondLst>
                        <p:cond delay="0"/>
                      </p:stCondLst>
                      <p:childTnLst>
                        <p:par>
                          <p:cTn id="164" fill="hold">
                            <p:stCondLst>
                              <p:cond delay="0"/>
                            </p:stCondLst>
                            <p:childTnLst>
                              <p:par>
                                <p:cTn id="165" presetID="1" presetClass="exit" presetSubtype="0" fill="hold" nodeType="clickEffect">
                                  <p:stCondLst>
                                    <p:cond delay="0"/>
                                  </p:stCondLst>
                                  <p:childTnLst>
                                    <p:set>
                                      <p:cBhvr>
                                        <p:cTn id="166" dur="1" fill="hold">
                                          <p:stCondLst>
                                            <p:cond delay="0"/>
                                          </p:stCondLst>
                                        </p:cTn>
                                        <p:tgtEl>
                                          <p:spTgt spid="302"/>
                                        </p:tgtEl>
                                        <p:attrNameLst>
                                          <p:attrName>style.visibility</p:attrName>
                                        </p:attrNameLst>
                                      </p:cBhvr>
                                      <p:to>
                                        <p:strVal val="hidden"/>
                                      </p:to>
                                    </p:set>
                                  </p:childTnLst>
                                </p:cTn>
                              </p:par>
                            </p:childTnLst>
                          </p:cTn>
                        </p:par>
                      </p:childTnLst>
                    </p:cTn>
                  </p:par>
                </p:childTnLst>
              </p:cTn>
              <p:nextCondLst>
                <p:cond evt="onClick" delay="0">
                  <p:tgtEl>
                    <p:spTgt spid="302"/>
                  </p:tgtEl>
                </p:cond>
              </p:nextCondLst>
            </p:seq>
            <p:seq concurrent="1" nextAc="seek">
              <p:cTn id="167" restart="whenNotActive" fill="hold" evtFilter="cancelBubble" nodeType="interactiveSeq">
                <p:stCondLst>
                  <p:cond evt="onClick" delay="0">
                    <p:tgtEl>
                      <p:spTgt spid="308"/>
                    </p:tgtEl>
                  </p:cond>
                </p:stCondLst>
                <p:endSync evt="end" delay="0">
                  <p:rtn val="all"/>
                </p:endSync>
                <p:childTnLst>
                  <p:par>
                    <p:cTn id="168" fill="hold">
                      <p:stCondLst>
                        <p:cond delay="0"/>
                      </p:stCondLst>
                      <p:childTnLst>
                        <p:par>
                          <p:cTn id="169" fill="hold">
                            <p:stCondLst>
                              <p:cond delay="0"/>
                            </p:stCondLst>
                            <p:childTnLst>
                              <p:par>
                                <p:cTn id="170" presetID="1" presetClass="exit" presetSubtype="0" fill="hold" nodeType="clickEffect">
                                  <p:stCondLst>
                                    <p:cond delay="0"/>
                                  </p:stCondLst>
                                  <p:childTnLst>
                                    <p:set>
                                      <p:cBhvr>
                                        <p:cTn id="171" dur="1" fill="hold">
                                          <p:stCondLst>
                                            <p:cond delay="0"/>
                                          </p:stCondLst>
                                        </p:cTn>
                                        <p:tgtEl>
                                          <p:spTgt spid="308"/>
                                        </p:tgtEl>
                                        <p:attrNameLst>
                                          <p:attrName>style.visibility</p:attrName>
                                        </p:attrNameLst>
                                      </p:cBhvr>
                                      <p:to>
                                        <p:strVal val="hidden"/>
                                      </p:to>
                                    </p:set>
                                  </p:childTnLst>
                                </p:cTn>
                              </p:par>
                            </p:childTnLst>
                          </p:cTn>
                        </p:par>
                      </p:childTnLst>
                    </p:cTn>
                  </p:par>
                </p:childTnLst>
              </p:cTn>
              <p:nextCondLst>
                <p:cond evt="onClick" delay="0">
                  <p:tgtEl>
                    <p:spTgt spid="308"/>
                  </p:tgtEl>
                </p:cond>
              </p:nextCondLst>
            </p:seq>
            <p:seq concurrent="1" nextAc="seek">
              <p:cTn id="172" restart="whenNotActive" fill="hold" evtFilter="cancelBubble" nodeType="interactiveSeq">
                <p:stCondLst>
                  <p:cond evt="onClick" delay="0">
                    <p:tgtEl>
                      <p:spTgt spid="292"/>
                    </p:tgtEl>
                  </p:cond>
                </p:stCondLst>
                <p:endSync evt="end" delay="0">
                  <p:rtn val="all"/>
                </p:endSync>
                <p:childTnLst>
                  <p:par>
                    <p:cTn id="173" fill="hold">
                      <p:stCondLst>
                        <p:cond delay="0"/>
                      </p:stCondLst>
                      <p:childTnLst>
                        <p:par>
                          <p:cTn id="174" fill="hold">
                            <p:stCondLst>
                              <p:cond delay="0"/>
                            </p:stCondLst>
                            <p:childTnLst>
                              <p:par>
                                <p:cTn id="175" presetID="1" presetClass="exit" presetSubtype="0" fill="hold" nodeType="clickEffect">
                                  <p:stCondLst>
                                    <p:cond delay="0"/>
                                  </p:stCondLst>
                                  <p:childTnLst>
                                    <p:set>
                                      <p:cBhvr>
                                        <p:cTn id="176" dur="1" fill="hold">
                                          <p:stCondLst>
                                            <p:cond delay="0"/>
                                          </p:stCondLst>
                                        </p:cTn>
                                        <p:tgtEl>
                                          <p:spTgt spid="292"/>
                                        </p:tgtEl>
                                        <p:attrNameLst>
                                          <p:attrName>style.visibility</p:attrName>
                                        </p:attrNameLst>
                                      </p:cBhvr>
                                      <p:to>
                                        <p:strVal val="hidden"/>
                                      </p:to>
                                    </p:set>
                                  </p:childTnLst>
                                </p:cTn>
                              </p:par>
                            </p:childTnLst>
                          </p:cTn>
                        </p:par>
                      </p:childTnLst>
                    </p:cTn>
                  </p:par>
                </p:childTnLst>
              </p:cTn>
              <p:nextCondLst>
                <p:cond evt="onClick" delay="0">
                  <p:tgtEl>
                    <p:spTgt spid="292"/>
                  </p:tgtEl>
                </p:cond>
              </p:nextCondLst>
            </p:seq>
            <p:seq concurrent="1" nextAc="seek">
              <p:cTn id="177" restart="whenNotActive" fill="hold" evtFilter="cancelBubble" nodeType="interactiveSeq">
                <p:stCondLst>
                  <p:cond evt="onClick" delay="0">
                    <p:tgtEl>
                      <p:spTgt spid="296"/>
                    </p:tgtEl>
                  </p:cond>
                </p:stCondLst>
                <p:endSync evt="end" delay="0">
                  <p:rtn val="all"/>
                </p:endSync>
                <p:childTnLst>
                  <p:par>
                    <p:cTn id="178" fill="hold">
                      <p:stCondLst>
                        <p:cond delay="0"/>
                      </p:stCondLst>
                      <p:childTnLst>
                        <p:par>
                          <p:cTn id="179" fill="hold">
                            <p:stCondLst>
                              <p:cond delay="0"/>
                            </p:stCondLst>
                            <p:childTnLst>
                              <p:par>
                                <p:cTn id="180" presetID="1" presetClass="exit" presetSubtype="0" fill="hold" nodeType="clickEffect">
                                  <p:stCondLst>
                                    <p:cond delay="0"/>
                                  </p:stCondLst>
                                  <p:childTnLst>
                                    <p:set>
                                      <p:cBhvr>
                                        <p:cTn id="181" dur="1" fill="hold">
                                          <p:stCondLst>
                                            <p:cond delay="0"/>
                                          </p:stCondLst>
                                        </p:cTn>
                                        <p:tgtEl>
                                          <p:spTgt spid="296"/>
                                        </p:tgtEl>
                                        <p:attrNameLst>
                                          <p:attrName>style.visibility</p:attrName>
                                        </p:attrNameLst>
                                      </p:cBhvr>
                                      <p:to>
                                        <p:strVal val="hidden"/>
                                      </p:to>
                                    </p:set>
                                  </p:childTnLst>
                                </p:cTn>
                              </p:par>
                            </p:childTnLst>
                          </p:cTn>
                        </p:par>
                      </p:childTnLst>
                    </p:cTn>
                  </p:par>
                </p:childTnLst>
              </p:cTn>
              <p:nextCondLst>
                <p:cond evt="onClick" delay="0">
                  <p:tgtEl>
                    <p:spTgt spid="296"/>
                  </p:tgtEl>
                </p:cond>
              </p:nextCondLst>
            </p:seq>
            <p:seq concurrent="1" nextAc="seek">
              <p:cTn id="182" restart="whenNotActive" fill="hold" evtFilter="cancelBubble" nodeType="interactiveSeq">
                <p:stCondLst>
                  <p:cond evt="onClick" delay="0">
                    <p:tgtEl>
                      <p:spTgt spid="301"/>
                    </p:tgtEl>
                  </p:cond>
                </p:stCondLst>
                <p:endSync evt="end" delay="0">
                  <p:rtn val="all"/>
                </p:endSync>
                <p:childTnLst>
                  <p:par>
                    <p:cTn id="183" fill="hold">
                      <p:stCondLst>
                        <p:cond delay="0"/>
                      </p:stCondLst>
                      <p:childTnLst>
                        <p:par>
                          <p:cTn id="184" fill="hold">
                            <p:stCondLst>
                              <p:cond delay="0"/>
                            </p:stCondLst>
                            <p:childTnLst>
                              <p:par>
                                <p:cTn id="185" presetID="1" presetClass="exit" presetSubtype="0" fill="hold" nodeType="clickEffect">
                                  <p:stCondLst>
                                    <p:cond delay="0"/>
                                  </p:stCondLst>
                                  <p:childTnLst>
                                    <p:set>
                                      <p:cBhvr>
                                        <p:cTn id="186" dur="1" fill="hold">
                                          <p:stCondLst>
                                            <p:cond delay="0"/>
                                          </p:stCondLst>
                                        </p:cTn>
                                        <p:tgtEl>
                                          <p:spTgt spid="301"/>
                                        </p:tgtEl>
                                        <p:attrNameLst>
                                          <p:attrName>style.visibility</p:attrName>
                                        </p:attrNameLst>
                                      </p:cBhvr>
                                      <p:to>
                                        <p:strVal val="hidden"/>
                                      </p:to>
                                    </p:set>
                                  </p:childTnLst>
                                </p:cTn>
                              </p:par>
                            </p:childTnLst>
                          </p:cTn>
                        </p:par>
                      </p:childTnLst>
                    </p:cTn>
                  </p:par>
                </p:childTnLst>
              </p:cTn>
              <p:nextCondLst>
                <p:cond evt="onClick" delay="0">
                  <p:tgtEl>
                    <p:spTgt spid="301"/>
                  </p:tgtEl>
                </p:cond>
              </p:nextCondLst>
            </p:seq>
            <p:seq concurrent="1" nextAc="seek">
              <p:cTn id="187" restart="whenNotActive" fill="hold" evtFilter="cancelBubble" nodeType="interactiveSeq">
                <p:stCondLst>
                  <p:cond evt="onClick" delay="0">
                    <p:tgtEl>
                      <p:spTgt spid="307"/>
                    </p:tgtEl>
                  </p:cond>
                </p:stCondLst>
                <p:endSync evt="end" delay="0">
                  <p:rtn val="all"/>
                </p:endSync>
                <p:childTnLst>
                  <p:par>
                    <p:cTn id="188" fill="hold">
                      <p:stCondLst>
                        <p:cond delay="0"/>
                      </p:stCondLst>
                      <p:childTnLst>
                        <p:par>
                          <p:cTn id="189" fill="hold">
                            <p:stCondLst>
                              <p:cond delay="0"/>
                            </p:stCondLst>
                            <p:childTnLst>
                              <p:par>
                                <p:cTn id="190" presetID="1" presetClass="exit" presetSubtype="0" fill="hold" nodeType="clickEffect">
                                  <p:stCondLst>
                                    <p:cond delay="0"/>
                                  </p:stCondLst>
                                  <p:childTnLst>
                                    <p:set>
                                      <p:cBhvr>
                                        <p:cTn id="191" dur="1" fill="hold">
                                          <p:stCondLst>
                                            <p:cond delay="0"/>
                                          </p:stCondLst>
                                        </p:cTn>
                                        <p:tgtEl>
                                          <p:spTgt spid="307"/>
                                        </p:tgtEl>
                                        <p:attrNameLst>
                                          <p:attrName>style.visibility</p:attrName>
                                        </p:attrNameLst>
                                      </p:cBhvr>
                                      <p:to>
                                        <p:strVal val="hidden"/>
                                      </p:to>
                                    </p:set>
                                  </p:childTnLst>
                                </p:cTn>
                              </p:par>
                            </p:childTnLst>
                          </p:cTn>
                        </p:par>
                      </p:childTnLst>
                    </p:cTn>
                  </p:par>
                </p:childTnLst>
              </p:cTn>
              <p:nextCondLst>
                <p:cond evt="onClick" delay="0">
                  <p:tgtEl>
                    <p:spTgt spid="307"/>
                  </p:tgtEl>
                </p:cond>
              </p:nextCondLst>
            </p:seq>
            <p:seq concurrent="1" nextAc="seek">
              <p:cTn id="192" restart="whenNotActive" fill="hold" evtFilter="cancelBubble" nodeType="interactiveSeq">
                <p:stCondLst>
                  <p:cond evt="onClick" delay="0">
                    <p:tgtEl>
                      <p:spTgt spid="290"/>
                    </p:tgtEl>
                  </p:cond>
                </p:stCondLst>
                <p:endSync evt="end" delay="0">
                  <p:rtn val="all"/>
                </p:endSync>
                <p:childTnLst>
                  <p:par>
                    <p:cTn id="193" fill="hold">
                      <p:stCondLst>
                        <p:cond delay="0"/>
                      </p:stCondLst>
                      <p:childTnLst>
                        <p:par>
                          <p:cTn id="194" fill="hold">
                            <p:stCondLst>
                              <p:cond delay="0"/>
                            </p:stCondLst>
                            <p:childTnLst>
                              <p:par>
                                <p:cTn id="195" presetID="1" presetClass="exit" presetSubtype="0" fill="hold" nodeType="clickEffect">
                                  <p:stCondLst>
                                    <p:cond delay="0"/>
                                  </p:stCondLst>
                                  <p:childTnLst>
                                    <p:set>
                                      <p:cBhvr>
                                        <p:cTn id="196" dur="1" fill="hold">
                                          <p:stCondLst>
                                            <p:cond delay="0"/>
                                          </p:stCondLst>
                                        </p:cTn>
                                        <p:tgtEl>
                                          <p:spTgt spid="290"/>
                                        </p:tgtEl>
                                        <p:attrNameLst>
                                          <p:attrName>style.visibility</p:attrName>
                                        </p:attrNameLst>
                                      </p:cBhvr>
                                      <p:to>
                                        <p:strVal val="hidden"/>
                                      </p:to>
                                    </p:set>
                                  </p:childTnLst>
                                </p:cTn>
                              </p:par>
                            </p:childTnLst>
                          </p:cTn>
                        </p:par>
                      </p:childTnLst>
                    </p:cTn>
                  </p:par>
                </p:childTnLst>
              </p:cTn>
              <p:nextCondLst>
                <p:cond evt="onClick" delay="0">
                  <p:tgtEl>
                    <p:spTgt spid="290"/>
                  </p:tgtEl>
                </p:cond>
              </p:nextCondLst>
            </p:seq>
            <p:seq concurrent="1" nextAc="seek">
              <p:cTn id="197" restart="whenNotActive" fill="hold" evtFilter="cancelBubble" nodeType="interactiveSeq">
                <p:stCondLst>
                  <p:cond evt="onClick" delay="0">
                    <p:tgtEl>
                      <p:spTgt spid="291"/>
                    </p:tgtEl>
                  </p:cond>
                </p:stCondLst>
                <p:endSync evt="end" delay="0">
                  <p:rtn val="all"/>
                </p:endSync>
                <p:childTnLst>
                  <p:par>
                    <p:cTn id="198" fill="hold">
                      <p:stCondLst>
                        <p:cond delay="0"/>
                      </p:stCondLst>
                      <p:childTnLst>
                        <p:par>
                          <p:cTn id="199" fill="hold">
                            <p:stCondLst>
                              <p:cond delay="0"/>
                            </p:stCondLst>
                            <p:childTnLst>
                              <p:par>
                                <p:cTn id="200" presetID="1" presetClass="exit" presetSubtype="0" fill="hold" nodeType="clickEffect">
                                  <p:stCondLst>
                                    <p:cond delay="0"/>
                                  </p:stCondLst>
                                  <p:childTnLst>
                                    <p:set>
                                      <p:cBhvr>
                                        <p:cTn id="201" dur="1" fill="hold">
                                          <p:stCondLst>
                                            <p:cond delay="0"/>
                                          </p:stCondLst>
                                        </p:cTn>
                                        <p:tgtEl>
                                          <p:spTgt spid="291"/>
                                        </p:tgtEl>
                                        <p:attrNameLst>
                                          <p:attrName>style.visibility</p:attrName>
                                        </p:attrNameLst>
                                      </p:cBhvr>
                                      <p:to>
                                        <p:strVal val="hidden"/>
                                      </p:to>
                                    </p:set>
                                  </p:childTnLst>
                                </p:cTn>
                              </p:par>
                            </p:childTnLst>
                          </p:cTn>
                        </p:par>
                      </p:childTnLst>
                    </p:cTn>
                  </p:par>
                </p:childTnLst>
              </p:cTn>
              <p:nextCondLst>
                <p:cond evt="onClick" delay="0">
                  <p:tgtEl>
                    <p:spTgt spid="291"/>
                  </p:tgtEl>
                </p:cond>
              </p:nextCondLst>
            </p:seq>
            <p:seq concurrent="1" nextAc="seek">
              <p:cTn id="202" restart="whenNotActive" fill="hold" evtFilter="cancelBubble" nodeType="interactiveSeq">
                <p:stCondLst>
                  <p:cond evt="onClick" delay="0">
                    <p:tgtEl>
                      <p:spTgt spid="295"/>
                    </p:tgtEl>
                  </p:cond>
                </p:stCondLst>
                <p:endSync evt="end" delay="0">
                  <p:rtn val="all"/>
                </p:endSync>
                <p:childTnLst>
                  <p:par>
                    <p:cTn id="203" fill="hold">
                      <p:stCondLst>
                        <p:cond delay="0"/>
                      </p:stCondLst>
                      <p:childTnLst>
                        <p:par>
                          <p:cTn id="204" fill="hold">
                            <p:stCondLst>
                              <p:cond delay="0"/>
                            </p:stCondLst>
                            <p:childTnLst>
                              <p:par>
                                <p:cTn id="205" presetID="1" presetClass="exit" presetSubtype="0" fill="hold" nodeType="clickEffect">
                                  <p:stCondLst>
                                    <p:cond delay="0"/>
                                  </p:stCondLst>
                                  <p:childTnLst>
                                    <p:set>
                                      <p:cBhvr>
                                        <p:cTn id="206" dur="1" fill="hold">
                                          <p:stCondLst>
                                            <p:cond delay="0"/>
                                          </p:stCondLst>
                                        </p:cTn>
                                        <p:tgtEl>
                                          <p:spTgt spid="295"/>
                                        </p:tgtEl>
                                        <p:attrNameLst>
                                          <p:attrName>style.visibility</p:attrName>
                                        </p:attrNameLst>
                                      </p:cBhvr>
                                      <p:to>
                                        <p:strVal val="hidden"/>
                                      </p:to>
                                    </p:set>
                                  </p:childTnLst>
                                </p:cTn>
                              </p:par>
                            </p:childTnLst>
                          </p:cTn>
                        </p:par>
                      </p:childTnLst>
                    </p:cTn>
                  </p:par>
                </p:childTnLst>
              </p:cTn>
              <p:nextCondLst>
                <p:cond evt="onClick" delay="0">
                  <p:tgtEl>
                    <p:spTgt spid="295"/>
                  </p:tgtEl>
                </p:cond>
              </p:nextCondLst>
            </p:seq>
            <p:seq concurrent="1" nextAc="seek">
              <p:cTn id="207" restart="whenNotActive" fill="hold" evtFilter="cancelBubble" nodeType="interactiveSeq">
                <p:stCondLst>
                  <p:cond evt="onClick" delay="0">
                    <p:tgtEl>
                      <p:spTgt spid="300"/>
                    </p:tgtEl>
                  </p:cond>
                </p:stCondLst>
                <p:endSync evt="end" delay="0">
                  <p:rtn val="all"/>
                </p:endSync>
                <p:childTnLst>
                  <p:par>
                    <p:cTn id="208" fill="hold">
                      <p:stCondLst>
                        <p:cond delay="0"/>
                      </p:stCondLst>
                      <p:childTnLst>
                        <p:par>
                          <p:cTn id="209" fill="hold">
                            <p:stCondLst>
                              <p:cond delay="0"/>
                            </p:stCondLst>
                            <p:childTnLst>
                              <p:par>
                                <p:cTn id="210" presetID="1" presetClass="exit" presetSubtype="0" fill="hold" nodeType="clickEffect">
                                  <p:stCondLst>
                                    <p:cond delay="0"/>
                                  </p:stCondLst>
                                  <p:childTnLst>
                                    <p:set>
                                      <p:cBhvr>
                                        <p:cTn id="211" dur="1" fill="hold">
                                          <p:stCondLst>
                                            <p:cond delay="0"/>
                                          </p:stCondLst>
                                        </p:cTn>
                                        <p:tgtEl>
                                          <p:spTgt spid="300"/>
                                        </p:tgtEl>
                                        <p:attrNameLst>
                                          <p:attrName>style.visibility</p:attrName>
                                        </p:attrNameLst>
                                      </p:cBhvr>
                                      <p:to>
                                        <p:strVal val="hidden"/>
                                      </p:to>
                                    </p:set>
                                  </p:childTnLst>
                                </p:cTn>
                              </p:par>
                            </p:childTnLst>
                          </p:cTn>
                        </p:par>
                      </p:childTnLst>
                    </p:cTn>
                  </p:par>
                </p:childTnLst>
              </p:cTn>
              <p:nextCondLst>
                <p:cond evt="onClick" delay="0">
                  <p:tgtEl>
                    <p:spTgt spid="300"/>
                  </p:tgtEl>
                </p:cond>
              </p:nextCondLst>
            </p:seq>
            <p:seq concurrent="1" nextAc="seek">
              <p:cTn id="212" restart="whenNotActive" fill="hold" evtFilter="cancelBubble" nodeType="interactiveSeq">
                <p:stCondLst>
                  <p:cond evt="onClick" delay="0">
                    <p:tgtEl>
                      <p:spTgt spid="306"/>
                    </p:tgtEl>
                  </p:cond>
                </p:stCondLst>
                <p:endSync evt="end" delay="0">
                  <p:rtn val="all"/>
                </p:endSync>
                <p:childTnLst>
                  <p:par>
                    <p:cTn id="213" fill="hold">
                      <p:stCondLst>
                        <p:cond delay="0"/>
                      </p:stCondLst>
                      <p:childTnLst>
                        <p:par>
                          <p:cTn id="214" fill="hold">
                            <p:stCondLst>
                              <p:cond delay="0"/>
                            </p:stCondLst>
                            <p:childTnLst>
                              <p:par>
                                <p:cTn id="215" presetID="1" presetClass="exit" presetSubtype="0" fill="hold" nodeType="clickEffect">
                                  <p:stCondLst>
                                    <p:cond delay="0"/>
                                  </p:stCondLst>
                                  <p:childTnLst>
                                    <p:set>
                                      <p:cBhvr>
                                        <p:cTn id="216" dur="1" fill="hold">
                                          <p:stCondLst>
                                            <p:cond delay="0"/>
                                          </p:stCondLst>
                                        </p:cTn>
                                        <p:tgtEl>
                                          <p:spTgt spid="306"/>
                                        </p:tgtEl>
                                        <p:attrNameLst>
                                          <p:attrName>style.visibility</p:attrName>
                                        </p:attrNameLst>
                                      </p:cBhvr>
                                      <p:to>
                                        <p:strVal val="hidden"/>
                                      </p:to>
                                    </p:set>
                                  </p:childTnLst>
                                </p:cTn>
                              </p:par>
                            </p:childTnLst>
                          </p:cTn>
                        </p:par>
                      </p:childTnLst>
                    </p:cTn>
                  </p:par>
                </p:childTnLst>
              </p:cTn>
              <p:nextCondLst>
                <p:cond evt="onClick" delay="0">
                  <p:tgtEl>
                    <p:spTgt spid="306"/>
                  </p:tgtEl>
                </p:cond>
              </p:nextCondLst>
            </p:seq>
            <p:seq concurrent="1" nextAc="seek">
              <p:cTn id="217" restart="whenNotActive" fill="hold" evtFilter="cancelBubble" nodeType="interactiveSeq">
                <p:stCondLst>
                  <p:cond evt="onClick" delay="0">
                    <p:tgtEl>
                      <p:spTgt spid="285"/>
                    </p:tgtEl>
                  </p:cond>
                </p:stCondLst>
                <p:endSync evt="end" delay="0">
                  <p:rtn val="all"/>
                </p:endSync>
                <p:childTnLst>
                  <p:par>
                    <p:cTn id="218" fill="hold">
                      <p:stCondLst>
                        <p:cond delay="0"/>
                      </p:stCondLst>
                      <p:childTnLst>
                        <p:par>
                          <p:cTn id="219" fill="hold">
                            <p:stCondLst>
                              <p:cond delay="0"/>
                            </p:stCondLst>
                            <p:childTnLst>
                              <p:par>
                                <p:cTn id="220" presetID="1" presetClass="exit" presetSubtype="0" fill="hold" nodeType="clickEffect">
                                  <p:stCondLst>
                                    <p:cond delay="0"/>
                                  </p:stCondLst>
                                  <p:childTnLst>
                                    <p:set>
                                      <p:cBhvr>
                                        <p:cTn id="221" dur="1" fill="hold">
                                          <p:stCondLst>
                                            <p:cond delay="0"/>
                                          </p:stCondLst>
                                        </p:cTn>
                                        <p:tgtEl>
                                          <p:spTgt spid="285"/>
                                        </p:tgtEl>
                                        <p:attrNameLst>
                                          <p:attrName>style.visibility</p:attrName>
                                        </p:attrNameLst>
                                      </p:cBhvr>
                                      <p:to>
                                        <p:strVal val="hidden"/>
                                      </p:to>
                                    </p:set>
                                  </p:childTnLst>
                                </p:cTn>
                              </p:par>
                            </p:childTnLst>
                          </p:cTn>
                        </p:par>
                      </p:childTnLst>
                    </p:cTn>
                  </p:par>
                </p:childTnLst>
              </p:cTn>
              <p:nextCondLst>
                <p:cond evt="onClick" delay="0">
                  <p:tgtEl>
                    <p:spTgt spid="285"/>
                  </p:tgtEl>
                </p:cond>
              </p:nextCondLst>
            </p:seq>
            <p:seq concurrent="1" nextAc="seek">
              <p:cTn id="222" restart="whenNotActive" fill="hold" evtFilter="cancelBubble" nodeType="interactiveSeq">
                <p:stCondLst>
                  <p:cond evt="onClick" delay="0">
                    <p:tgtEl>
                      <p:spTgt spid="288"/>
                    </p:tgtEl>
                  </p:cond>
                </p:stCondLst>
                <p:endSync evt="end" delay="0">
                  <p:rtn val="all"/>
                </p:endSync>
                <p:childTnLst>
                  <p:par>
                    <p:cTn id="223" fill="hold">
                      <p:stCondLst>
                        <p:cond delay="0"/>
                      </p:stCondLst>
                      <p:childTnLst>
                        <p:par>
                          <p:cTn id="224" fill="hold">
                            <p:stCondLst>
                              <p:cond delay="0"/>
                            </p:stCondLst>
                            <p:childTnLst>
                              <p:par>
                                <p:cTn id="225" presetID="1" presetClass="exit" presetSubtype="0" fill="hold" nodeType="clickEffect">
                                  <p:stCondLst>
                                    <p:cond delay="0"/>
                                  </p:stCondLst>
                                  <p:childTnLst>
                                    <p:set>
                                      <p:cBhvr>
                                        <p:cTn id="226" dur="1" fill="hold">
                                          <p:stCondLst>
                                            <p:cond delay="0"/>
                                          </p:stCondLst>
                                        </p:cTn>
                                        <p:tgtEl>
                                          <p:spTgt spid="288"/>
                                        </p:tgtEl>
                                        <p:attrNameLst>
                                          <p:attrName>style.visibility</p:attrName>
                                        </p:attrNameLst>
                                      </p:cBhvr>
                                      <p:to>
                                        <p:strVal val="hidden"/>
                                      </p:to>
                                    </p:set>
                                  </p:childTnLst>
                                </p:cTn>
                              </p:par>
                            </p:childTnLst>
                          </p:cTn>
                        </p:par>
                      </p:childTnLst>
                    </p:cTn>
                  </p:par>
                </p:childTnLst>
              </p:cTn>
              <p:nextCondLst>
                <p:cond evt="onClick" delay="0">
                  <p:tgtEl>
                    <p:spTgt spid="288"/>
                  </p:tgtEl>
                </p:cond>
              </p:nextCondLst>
            </p:seq>
            <p:seq concurrent="1" nextAc="seek">
              <p:cTn id="227" restart="whenNotActive" fill="hold" evtFilter="cancelBubble" nodeType="interactiveSeq">
                <p:stCondLst>
                  <p:cond evt="onClick" delay="0">
                    <p:tgtEl>
                      <p:spTgt spid="289"/>
                    </p:tgtEl>
                  </p:cond>
                </p:stCondLst>
                <p:endSync evt="end" delay="0">
                  <p:rtn val="all"/>
                </p:endSync>
                <p:childTnLst>
                  <p:par>
                    <p:cTn id="228" fill="hold">
                      <p:stCondLst>
                        <p:cond delay="0"/>
                      </p:stCondLst>
                      <p:childTnLst>
                        <p:par>
                          <p:cTn id="229" fill="hold">
                            <p:stCondLst>
                              <p:cond delay="0"/>
                            </p:stCondLst>
                            <p:childTnLst>
                              <p:par>
                                <p:cTn id="230" presetID="1" presetClass="exit" presetSubtype="0" fill="hold" nodeType="clickEffect">
                                  <p:stCondLst>
                                    <p:cond delay="0"/>
                                  </p:stCondLst>
                                  <p:childTnLst>
                                    <p:set>
                                      <p:cBhvr>
                                        <p:cTn id="231" dur="1" fill="hold">
                                          <p:stCondLst>
                                            <p:cond delay="0"/>
                                          </p:stCondLst>
                                        </p:cTn>
                                        <p:tgtEl>
                                          <p:spTgt spid="289"/>
                                        </p:tgtEl>
                                        <p:attrNameLst>
                                          <p:attrName>style.visibility</p:attrName>
                                        </p:attrNameLst>
                                      </p:cBhvr>
                                      <p:to>
                                        <p:strVal val="hidden"/>
                                      </p:to>
                                    </p:set>
                                  </p:childTnLst>
                                </p:cTn>
                              </p:par>
                            </p:childTnLst>
                          </p:cTn>
                        </p:par>
                      </p:childTnLst>
                    </p:cTn>
                  </p:par>
                </p:childTnLst>
              </p:cTn>
              <p:nextCondLst>
                <p:cond evt="onClick" delay="0">
                  <p:tgtEl>
                    <p:spTgt spid="289"/>
                  </p:tgtEl>
                </p:cond>
              </p:nextCondLst>
            </p:seq>
            <p:seq concurrent="1" nextAc="seek">
              <p:cTn id="232" restart="whenNotActive" fill="hold" evtFilter="cancelBubble" nodeType="interactiveSeq">
                <p:stCondLst>
                  <p:cond evt="onClick" delay="0">
                    <p:tgtEl>
                      <p:spTgt spid="294"/>
                    </p:tgtEl>
                  </p:cond>
                </p:stCondLst>
                <p:endSync evt="end" delay="0">
                  <p:rtn val="all"/>
                </p:endSync>
                <p:childTnLst>
                  <p:par>
                    <p:cTn id="233" fill="hold">
                      <p:stCondLst>
                        <p:cond delay="0"/>
                      </p:stCondLst>
                      <p:childTnLst>
                        <p:par>
                          <p:cTn id="234" fill="hold">
                            <p:stCondLst>
                              <p:cond delay="0"/>
                            </p:stCondLst>
                            <p:childTnLst>
                              <p:par>
                                <p:cTn id="235" presetID="1" presetClass="exit" presetSubtype="0" fill="hold" nodeType="clickEffect">
                                  <p:stCondLst>
                                    <p:cond delay="0"/>
                                  </p:stCondLst>
                                  <p:childTnLst>
                                    <p:set>
                                      <p:cBhvr>
                                        <p:cTn id="236" dur="1" fill="hold">
                                          <p:stCondLst>
                                            <p:cond delay="0"/>
                                          </p:stCondLst>
                                        </p:cTn>
                                        <p:tgtEl>
                                          <p:spTgt spid="294"/>
                                        </p:tgtEl>
                                        <p:attrNameLst>
                                          <p:attrName>style.visibility</p:attrName>
                                        </p:attrNameLst>
                                      </p:cBhvr>
                                      <p:to>
                                        <p:strVal val="hidden"/>
                                      </p:to>
                                    </p:set>
                                  </p:childTnLst>
                                </p:cTn>
                              </p:par>
                            </p:childTnLst>
                          </p:cTn>
                        </p:par>
                      </p:childTnLst>
                    </p:cTn>
                  </p:par>
                </p:childTnLst>
              </p:cTn>
              <p:nextCondLst>
                <p:cond evt="onClick" delay="0">
                  <p:tgtEl>
                    <p:spTgt spid="294"/>
                  </p:tgtEl>
                </p:cond>
              </p:nextCondLst>
            </p:seq>
            <p:seq concurrent="1" nextAc="seek">
              <p:cTn id="237" restart="whenNotActive" fill="hold" evtFilter="cancelBubble" nodeType="interactiveSeq">
                <p:stCondLst>
                  <p:cond evt="onClick" delay="0">
                    <p:tgtEl>
                      <p:spTgt spid="299"/>
                    </p:tgtEl>
                  </p:cond>
                </p:stCondLst>
                <p:endSync evt="end" delay="0">
                  <p:rtn val="all"/>
                </p:endSync>
                <p:childTnLst>
                  <p:par>
                    <p:cTn id="238" fill="hold">
                      <p:stCondLst>
                        <p:cond delay="0"/>
                      </p:stCondLst>
                      <p:childTnLst>
                        <p:par>
                          <p:cTn id="239" fill="hold">
                            <p:stCondLst>
                              <p:cond delay="0"/>
                            </p:stCondLst>
                            <p:childTnLst>
                              <p:par>
                                <p:cTn id="240" presetID="1" presetClass="exit" presetSubtype="0" fill="hold" nodeType="clickEffect">
                                  <p:stCondLst>
                                    <p:cond delay="0"/>
                                  </p:stCondLst>
                                  <p:childTnLst>
                                    <p:set>
                                      <p:cBhvr>
                                        <p:cTn id="241" dur="1" fill="hold">
                                          <p:stCondLst>
                                            <p:cond delay="0"/>
                                          </p:stCondLst>
                                        </p:cTn>
                                        <p:tgtEl>
                                          <p:spTgt spid="299"/>
                                        </p:tgtEl>
                                        <p:attrNameLst>
                                          <p:attrName>style.visibility</p:attrName>
                                        </p:attrNameLst>
                                      </p:cBhvr>
                                      <p:to>
                                        <p:strVal val="hidden"/>
                                      </p:to>
                                    </p:set>
                                  </p:childTnLst>
                                </p:cTn>
                              </p:par>
                            </p:childTnLst>
                          </p:cTn>
                        </p:par>
                      </p:childTnLst>
                    </p:cTn>
                  </p:par>
                </p:childTnLst>
              </p:cTn>
              <p:nextCondLst>
                <p:cond evt="onClick" delay="0">
                  <p:tgtEl>
                    <p:spTgt spid="299"/>
                  </p:tgtEl>
                </p:cond>
              </p:nextCondLst>
            </p:seq>
            <p:seq concurrent="1" nextAc="seek">
              <p:cTn id="242" restart="whenNotActive" fill="hold" evtFilter="cancelBubble" nodeType="interactiveSeq">
                <p:stCondLst>
                  <p:cond evt="onClick" delay="0">
                    <p:tgtEl>
                      <p:spTgt spid="305"/>
                    </p:tgtEl>
                  </p:cond>
                </p:stCondLst>
                <p:endSync evt="end" delay="0">
                  <p:rtn val="all"/>
                </p:endSync>
                <p:childTnLst>
                  <p:par>
                    <p:cTn id="243" fill="hold">
                      <p:stCondLst>
                        <p:cond delay="0"/>
                      </p:stCondLst>
                      <p:childTnLst>
                        <p:par>
                          <p:cTn id="244" fill="hold">
                            <p:stCondLst>
                              <p:cond delay="0"/>
                            </p:stCondLst>
                            <p:childTnLst>
                              <p:par>
                                <p:cTn id="245" presetID="1" presetClass="exit" presetSubtype="0" fill="hold" nodeType="clickEffect">
                                  <p:stCondLst>
                                    <p:cond delay="0"/>
                                  </p:stCondLst>
                                  <p:childTnLst>
                                    <p:set>
                                      <p:cBhvr>
                                        <p:cTn id="246" dur="1" fill="hold">
                                          <p:stCondLst>
                                            <p:cond delay="0"/>
                                          </p:stCondLst>
                                        </p:cTn>
                                        <p:tgtEl>
                                          <p:spTgt spid="305"/>
                                        </p:tgtEl>
                                        <p:attrNameLst>
                                          <p:attrName>style.visibility</p:attrName>
                                        </p:attrNameLst>
                                      </p:cBhvr>
                                      <p:to>
                                        <p:strVal val="hidden"/>
                                      </p:to>
                                    </p:set>
                                  </p:childTnLst>
                                </p:cTn>
                              </p:par>
                            </p:childTnLst>
                          </p:cTn>
                        </p:par>
                      </p:childTnLst>
                    </p:cTn>
                  </p:par>
                </p:childTnLst>
              </p:cTn>
              <p:nextCondLst>
                <p:cond evt="onClick" delay="0">
                  <p:tgtEl>
                    <p:spTgt spid="305"/>
                  </p:tgtEl>
                </p:cond>
              </p:nextCondLst>
            </p:seq>
            <p:seq concurrent="1" nextAc="seek">
              <p:cTn id="247" restart="whenNotActive" fill="hold" evtFilter="cancelBubble" nodeType="interactiveSeq">
                <p:stCondLst>
                  <p:cond evt="onClick" delay="0">
                    <p:tgtEl>
                      <p:spTgt spid="283"/>
                    </p:tgtEl>
                  </p:cond>
                </p:stCondLst>
                <p:endSync evt="end" delay="0">
                  <p:rtn val="all"/>
                </p:endSync>
                <p:childTnLst>
                  <p:par>
                    <p:cTn id="248" fill="hold">
                      <p:stCondLst>
                        <p:cond delay="0"/>
                      </p:stCondLst>
                      <p:childTnLst>
                        <p:par>
                          <p:cTn id="249" fill="hold">
                            <p:stCondLst>
                              <p:cond delay="0"/>
                            </p:stCondLst>
                            <p:childTnLst>
                              <p:par>
                                <p:cTn id="250" presetID="1" presetClass="exit" presetSubtype="0" fill="hold" grpId="0" nodeType="clickEffect">
                                  <p:stCondLst>
                                    <p:cond delay="0"/>
                                  </p:stCondLst>
                                  <p:childTnLst>
                                    <p:set>
                                      <p:cBhvr>
                                        <p:cTn id="251" dur="1" fill="hold">
                                          <p:stCondLst>
                                            <p:cond delay="0"/>
                                          </p:stCondLst>
                                        </p:cTn>
                                        <p:tgtEl>
                                          <p:spTgt spid="283"/>
                                        </p:tgtEl>
                                        <p:attrNameLst>
                                          <p:attrName>style.visibility</p:attrName>
                                        </p:attrNameLst>
                                      </p:cBhvr>
                                      <p:to>
                                        <p:strVal val="hidden"/>
                                      </p:to>
                                    </p:set>
                                  </p:childTnLst>
                                </p:cTn>
                              </p:par>
                            </p:childTnLst>
                          </p:cTn>
                        </p:par>
                      </p:childTnLst>
                    </p:cTn>
                  </p:par>
                </p:childTnLst>
              </p:cTn>
              <p:nextCondLst>
                <p:cond evt="onClick" delay="0">
                  <p:tgtEl>
                    <p:spTgt spid="283"/>
                  </p:tgtEl>
                </p:cond>
              </p:nextCondLst>
            </p:seq>
            <p:seq concurrent="1" nextAc="seek">
              <p:cTn id="252" restart="whenNotActive" fill="hold" evtFilter="cancelBubble" nodeType="interactiveSeq">
                <p:stCondLst>
                  <p:cond evt="onClick" delay="0">
                    <p:tgtEl>
                      <p:spTgt spid="284"/>
                    </p:tgtEl>
                  </p:cond>
                </p:stCondLst>
                <p:endSync evt="end" delay="0">
                  <p:rtn val="all"/>
                </p:endSync>
                <p:childTnLst>
                  <p:par>
                    <p:cTn id="253" fill="hold">
                      <p:stCondLst>
                        <p:cond delay="0"/>
                      </p:stCondLst>
                      <p:childTnLst>
                        <p:par>
                          <p:cTn id="254" fill="hold">
                            <p:stCondLst>
                              <p:cond delay="0"/>
                            </p:stCondLst>
                            <p:childTnLst>
                              <p:par>
                                <p:cTn id="255" presetID="1" presetClass="exit" presetSubtype="0" fill="hold" grpId="0" nodeType="clickEffect">
                                  <p:stCondLst>
                                    <p:cond delay="0"/>
                                  </p:stCondLst>
                                  <p:childTnLst>
                                    <p:set>
                                      <p:cBhvr>
                                        <p:cTn id="256" dur="1" fill="hold">
                                          <p:stCondLst>
                                            <p:cond delay="0"/>
                                          </p:stCondLst>
                                        </p:cTn>
                                        <p:tgtEl>
                                          <p:spTgt spid="284"/>
                                        </p:tgtEl>
                                        <p:attrNameLst>
                                          <p:attrName>style.visibility</p:attrName>
                                        </p:attrNameLst>
                                      </p:cBhvr>
                                      <p:to>
                                        <p:strVal val="hidden"/>
                                      </p:to>
                                    </p:set>
                                  </p:childTnLst>
                                </p:cTn>
                              </p:par>
                            </p:childTnLst>
                          </p:cTn>
                        </p:par>
                      </p:childTnLst>
                    </p:cTn>
                  </p:par>
                </p:childTnLst>
              </p:cTn>
              <p:nextCondLst>
                <p:cond evt="onClick" delay="0">
                  <p:tgtEl>
                    <p:spTgt spid="284"/>
                  </p:tgtEl>
                </p:cond>
              </p:nextCondLst>
            </p:seq>
            <p:seq concurrent="1" nextAc="seek">
              <p:cTn id="257" restart="whenNotActive" fill="hold" evtFilter="cancelBubble" nodeType="interactiveSeq">
                <p:stCondLst>
                  <p:cond evt="onClick" delay="0">
                    <p:tgtEl>
                      <p:spTgt spid="287"/>
                    </p:tgtEl>
                  </p:cond>
                </p:stCondLst>
                <p:endSync evt="end" delay="0">
                  <p:rtn val="all"/>
                </p:endSync>
                <p:childTnLst>
                  <p:par>
                    <p:cTn id="258" fill="hold">
                      <p:stCondLst>
                        <p:cond delay="0"/>
                      </p:stCondLst>
                      <p:childTnLst>
                        <p:par>
                          <p:cTn id="259" fill="hold">
                            <p:stCondLst>
                              <p:cond delay="0"/>
                            </p:stCondLst>
                            <p:childTnLst>
                              <p:par>
                                <p:cTn id="260" presetID="1" presetClass="exit" presetSubtype="0" fill="hold" nodeType="clickEffect">
                                  <p:stCondLst>
                                    <p:cond delay="0"/>
                                  </p:stCondLst>
                                  <p:childTnLst>
                                    <p:set>
                                      <p:cBhvr>
                                        <p:cTn id="261" dur="1" fill="hold">
                                          <p:stCondLst>
                                            <p:cond delay="0"/>
                                          </p:stCondLst>
                                        </p:cTn>
                                        <p:tgtEl>
                                          <p:spTgt spid="287"/>
                                        </p:tgtEl>
                                        <p:attrNameLst>
                                          <p:attrName>style.visibility</p:attrName>
                                        </p:attrNameLst>
                                      </p:cBhvr>
                                      <p:to>
                                        <p:strVal val="hidden"/>
                                      </p:to>
                                    </p:set>
                                  </p:childTnLst>
                                </p:cTn>
                              </p:par>
                            </p:childTnLst>
                          </p:cTn>
                        </p:par>
                      </p:childTnLst>
                    </p:cTn>
                  </p:par>
                </p:childTnLst>
              </p:cTn>
              <p:nextCondLst>
                <p:cond evt="onClick" delay="0">
                  <p:tgtEl>
                    <p:spTgt spid="287"/>
                  </p:tgtEl>
                </p:cond>
              </p:nextCondLst>
            </p:seq>
            <p:seq concurrent="1" nextAc="seek">
              <p:cTn id="262" restart="whenNotActive" fill="hold" evtFilter="cancelBubble" nodeType="interactiveSeq">
                <p:stCondLst>
                  <p:cond evt="onClick" delay="0">
                    <p:tgtEl>
                      <p:spTgt spid="286"/>
                    </p:tgtEl>
                  </p:cond>
                </p:stCondLst>
                <p:endSync evt="end" delay="0">
                  <p:rtn val="all"/>
                </p:endSync>
                <p:childTnLst>
                  <p:par>
                    <p:cTn id="263" fill="hold">
                      <p:stCondLst>
                        <p:cond delay="0"/>
                      </p:stCondLst>
                      <p:childTnLst>
                        <p:par>
                          <p:cTn id="264" fill="hold">
                            <p:stCondLst>
                              <p:cond delay="0"/>
                            </p:stCondLst>
                            <p:childTnLst>
                              <p:par>
                                <p:cTn id="265" presetID="1" presetClass="exit" presetSubtype="0" fill="hold" nodeType="clickEffect">
                                  <p:stCondLst>
                                    <p:cond delay="0"/>
                                  </p:stCondLst>
                                  <p:childTnLst>
                                    <p:set>
                                      <p:cBhvr>
                                        <p:cTn id="266" dur="1" fill="hold">
                                          <p:stCondLst>
                                            <p:cond delay="0"/>
                                          </p:stCondLst>
                                        </p:cTn>
                                        <p:tgtEl>
                                          <p:spTgt spid="286"/>
                                        </p:tgtEl>
                                        <p:attrNameLst>
                                          <p:attrName>style.visibility</p:attrName>
                                        </p:attrNameLst>
                                      </p:cBhvr>
                                      <p:to>
                                        <p:strVal val="hidden"/>
                                      </p:to>
                                    </p:set>
                                  </p:childTnLst>
                                </p:cTn>
                              </p:par>
                            </p:childTnLst>
                          </p:cTn>
                        </p:par>
                      </p:childTnLst>
                    </p:cTn>
                  </p:par>
                </p:childTnLst>
              </p:cTn>
              <p:nextCondLst>
                <p:cond evt="onClick" delay="0">
                  <p:tgtEl>
                    <p:spTgt spid="286"/>
                  </p:tgtEl>
                </p:cond>
              </p:nextCondLst>
            </p:seq>
            <p:seq concurrent="1" nextAc="seek">
              <p:cTn id="267" restart="whenNotActive" fill="hold" evtFilter="cancelBubble" nodeType="interactiveSeq">
                <p:stCondLst>
                  <p:cond evt="onClick" delay="0">
                    <p:tgtEl>
                      <p:spTgt spid="293"/>
                    </p:tgtEl>
                  </p:cond>
                </p:stCondLst>
                <p:endSync evt="end" delay="0">
                  <p:rtn val="all"/>
                </p:endSync>
                <p:childTnLst>
                  <p:par>
                    <p:cTn id="268" fill="hold">
                      <p:stCondLst>
                        <p:cond delay="0"/>
                      </p:stCondLst>
                      <p:childTnLst>
                        <p:par>
                          <p:cTn id="269" fill="hold">
                            <p:stCondLst>
                              <p:cond delay="0"/>
                            </p:stCondLst>
                            <p:childTnLst>
                              <p:par>
                                <p:cTn id="270" presetID="1" presetClass="exit" presetSubtype="0" fill="hold" nodeType="clickEffect">
                                  <p:stCondLst>
                                    <p:cond delay="0"/>
                                  </p:stCondLst>
                                  <p:childTnLst>
                                    <p:set>
                                      <p:cBhvr>
                                        <p:cTn id="271" dur="1" fill="hold">
                                          <p:stCondLst>
                                            <p:cond delay="0"/>
                                          </p:stCondLst>
                                        </p:cTn>
                                        <p:tgtEl>
                                          <p:spTgt spid="293"/>
                                        </p:tgtEl>
                                        <p:attrNameLst>
                                          <p:attrName>style.visibility</p:attrName>
                                        </p:attrNameLst>
                                      </p:cBhvr>
                                      <p:to>
                                        <p:strVal val="hidden"/>
                                      </p:to>
                                    </p:set>
                                  </p:childTnLst>
                                </p:cTn>
                              </p:par>
                            </p:childTnLst>
                          </p:cTn>
                        </p:par>
                      </p:childTnLst>
                    </p:cTn>
                  </p:par>
                </p:childTnLst>
              </p:cTn>
              <p:nextCondLst>
                <p:cond evt="onClick" delay="0">
                  <p:tgtEl>
                    <p:spTgt spid="293"/>
                  </p:tgtEl>
                </p:cond>
              </p:nextCondLst>
            </p:seq>
            <p:seq concurrent="1" nextAc="seek">
              <p:cTn id="272" restart="whenNotActive" fill="hold" evtFilter="cancelBubble" nodeType="interactiveSeq">
                <p:stCondLst>
                  <p:cond evt="onClick" delay="0">
                    <p:tgtEl>
                      <p:spTgt spid="298"/>
                    </p:tgtEl>
                  </p:cond>
                </p:stCondLst>
                <p:endSync evt="end" delay="0">
                  <p:rtn val="all"/>
                </p:endSync>
                <p:childTnLst>
                  <p:par>
                    <p:cTn id="273" fill="hold">
                      <p:stCondLst>
                        <p:cond delay="0"/>
                      </p:stCondLst>
                      <p:childTnLst>
                        <p:par>
                          <p:cTn id="274" fill="hold">
                            <p:stCondLst>
                              <p:cond delay="0"/>
                            </p:stCondLst>
                            <p:childTnLst>
                              <p:par>
                                <p:cTn id="275" presetID="1" presetClass="exit" presetSubtype="0" fill="hold" nodeType="clickEffect">
                                  <p:stCondLst>
                                    <p:cond delay="0"/>
                                  </p:stCondLst>
                                  <p:childTnLst>
                                    <p:set>
                                      <p:cBhvr>
                                        <p:cTn id="276" dur="1" fill="hold">
                                          <p:stCondLst>
                                            <p:cond delay="0"/>
                                          </p:stCondLst>
                                        </p:cTn>
                                        <p:tgtEl>
                                          <p:spTgt spid="298"/>
                                        </p:tgtEl>
                                        <p:attrNameLst>
                                          <p:attrName>style.visibility</p:attrName>
                                        </p:attrNameLst>
                                      </p:cBhvr>
                                      <p:to>
                                        <p:strVal val="hidden"/>
                                      </p:to>
                                    </p:set>
                                  </p:childTnLst>
                                </p:cTn>
                              </p:par>
                            </p:childTnLst>
                          </p:cTn>
                        </p:par>
                      </p:childTnLst>
                    </p:cTn>
                  </p:par>
                </p:childTnLst>
              </p:cTn>
              <p:nextCondLst>
                <p:cond evt="onClick" delay="0">
                  <p:tgtEl>
                    <p:spTgt spid="298"/>
                  </p:tgtEl>
                </p:cond>
              </p:nextCondLst>
            </p:seq>
            <p:seq concurrent="1" nextAc="seek">
              <p:cTn id="277" restart="whenNotActive" fill="hold" evtFilter="cancelBubble" nodeType="interactiveSeq">
                <p:stCondLst>
                  <p:cond evt="onClick" delay="0">
                    <p:tgtEl>
                      <p:spTgt spid="304"/>
                    </p:tgtEl>
                  </p:cond>
                </p:stCondLst>
                <p:endSync evt="end" delay="0">
                  <p:rtn val="all"/>
                </p:endSync>
                <p:childTnLst>
                  <p:par>
                    <p:cTn id="278" fill="hold">
                      <p:stCondLst>
                        <p:cond delay="0"/>
                      </p:stCondLst>
                      <p:childTnLst>
                        <p:par>
                          <p:cTn id="279" fill="hold">
                            <p:stCondLst>
                              <p:cond delay="0"/>
                            </p:stCondLst>
                            <p:childTnLst>
                              <p:par>
                                <p:cTn id="280" presetID="1" presetClass="exit" presetSubtype="0" fill="hold" nodeType="clickEffect">
                                  <p:stCondLst>
                                    <p:cond delay="0"/>
                                  </p:stCondLst>
                                  <p:childTnLst>
                                    <p:set>
                                      <p:cBhvr>
                                        <p:cTn id="281" dur="1" fill="hold">
                                          <p:stCondLst>
                                            <p:cond delay="0"/>
                                          </p:stCondLst>
                                        </p:cTn>
                                        <p:tgtEl>
                                          <p:spTgt spid="304"/>
                                        </p:tgtEl>
                                        <p:attrNameLst>
                                          <p:attrName>style.visibility</p:attrName>
                                        </p:attrNameLst>
                                      </p:cBhvr>
                                      <p:to>
                                        <p:strVal val="hidden"/>
                                      </p:to>
                                    </p:set>
                                  </p:childTnLst>
                                </p:cTn>
                              </p:par>
                            </p:childTnLst>
                          </p:cTn>
                        </p:par>
                      </p:childTnLst>
                    </p:cTn>
                  </p:par>
                </p:childTnLst>
              </p:cTn>
              <p:nextCondLst>
                <p:cond evt="onClick" delay="0">
                  <p:tgtEl>
                    <p:spTgt spid="304"/>
                  </p:tgtEl>
                </p:cond>
              </p:nextCondLst>
            </p:seq>
            <p:seq concurrent="1" nextAc="seek">
              <p:cTn id="282" restart="whenNotActive" fill="hold" evtFilter="cancelBubble" nodeType="interactiveSeq">
                <p:stCondLst>
                  <p:cond evt="onClick" delay="0">
                    <p:tgtEl>
                      <p:spTgt spid="359"/>
                    </p:tgtEl>
                  </p:cond>
                </p:stCondLst>
                <p:endSync evt="end" delay="0">
                  <p:rtn val="all"/>
                </p:endSync>
                <p:childTnLst>
                  <p:par>
                    <p:cTn id="283" fill="hold">
                      <p:stCondLst>
                        <p:cond delay="0"/>
                      </p:stCondLst>
                      <p:childTnLst>
                        <p:par>
                          <p:cTn id="284" fill="hold">
                            <p:stCondLst>
                              <p:cond delay="0"/>
                            </p:stCondLst>
                            <p:childTnLst>
                              <p:par>
                                <p:cTn id="285" presetID="9" presetClass="exit" presetSubtype="0" fill="hold" nodeType="clickEffect">
                                  <p:stCondLst>
                                    <p:cond delay="0"/>
                                  </p:stCondLst>
                                  <p:childTnLst>
                                    <p:animEffect transition="out" filter="dissolve">
                                      <p:cBhvr>
                                        <p:cTn id="286" dur="500"/>
                                        <p:tgtEl>
                                          <p:spTgt spid="359"/>
                                        </p:tgtEl>
                                      </p:cBhvr>
                                    </p:animEffect>
                                    <p:set>
                                      <p:cBhvr>
                                        <p:cTn id="287" dur="1" fill="hold">
                                          <p:stCondLst>
                                            <p:cond delay="499"/>
                                          </p:stCondLst>
                                        </p:cTn>
                                        <p:tgtEl>
                                          <p:spTgt spid="359"/>
                                        </p:tgtEl>
                                        <p:attrNameLst>
                                          <p:attrName>style.visibility</p:attrName>
                                        </p:attrNameLst>
                                      </p:cBhvr>
                                      <p:to>
                                        <p:strVal val="hidden"/>
                                      </p:to>
                                    </p:set>
                                  </p:childTnLst>
                                </p:cTn>
                              </p:par>
                            </p:childTnLst>
                          </p:cTn>
                        </p:par>
                      </p:childTnLst>
                    </p:cTn>
                  </p:par>
                </p:childTnLst>
              </p:cTn>
              <p:nextCondLst>
                <p:cond evt="onClick" delay="0">
                  <p:tgtEl>
                    <p:spTgt spid="359"/>
                  </p:tgtEl>
                </p:cond>
              </p:nextCondLst>
            </p:seq>
            <p:seq concurrent="1" nextAc="seek">
              <p:cTn id="288" restart="whenNotActive" fill="hold" evtFilter="cancelBubble" nodeType="interactiveSeq">
                <p:stCondLst>
                  <p:cond evt="onClick" delay="0">
                    <p:tgtEl>
                      <p:spTgt spid="365"/>
                    </p:tgtEl>
                  </p:cond>
                </p:stCondLst>
                <p:endSync evt="end" delay="0">
                  <p:rtn val="all"/>
                </p:endSync>
                <p:childTnLst>
                  <p:par>
                    <p:cTn id="289" fill="hold">
                      <p:stCondLst>
                        <p:cond delay="0"/>
                      </p:stCondLst>
                      <p:childTnLst>
                        <p:par>
                          <p:cTn id="290" fill="hold">
                            <p:stCondLst>
                              <p:cond delay="0"/>
                            </p:stCondLst>
                            <p:childTnLst>
                              <p:par>
                                <p:cTn id="291" presetID="9" presetClass="exit" presetSubtype="0" fill="hold" nodeType="clickEffect">
                                  <p:stCondLst>
                                    <p:cond delay="0"/>
                                  </p:stCondLst>
                                  <p:childTnLst>
                                    <p:animEffect transition="out" filter="dissolve">
                                      <p:cBhvr>
                                        <p:cTn id="292" dur="500"/>
                                        <p:tgtEl>
                                          <p:spTgt spid="365"/>
                                        </p:tgtEl>
                                      </p:cBhvr>
                                    </p:animEffect>
                                    <p:set>
                                      <p:cBhvr>
                                        <p:cTn id="293" dur="1" fill="hold">
                                          <p:stCondLst>
                                            <p:cond delay="499"/>
                                          </p:stCondLst>
                                        </p:cTn>
                                        <p:tgtEl>
                                          <p:spTgt spid="365"/>
                                        </p:tgtEl>
                                        <p:attrNameLst>
                                          <p:attrName>style.visibility</p:attrName>
                                        </p:attrNameLst>
                                      </p:cBhvr>
                                      <p:to>
                                        <p:strVal val="hidden"/>
                                      </p:to>
                                    </p:set>
                                  </p:childTnLst>
                                </p:cTn>
                              </p:par>
                            </p:childTnLst>
                          </p:cTn>
                        </p:par>
                      </p:childTnLst>
                    </p:cTn>
                  </p:par>
                </p:childTnLst>
              </p:cTn>
              <p:nextCondLst>
                <p:cond evt="onClick" delay="0">
                  <p:tgtEl>
                    <p:spTgt spid="365"/>
                  </p:tgtEl>
                </p:cond>
              </p:nextCondLst>
            </p:seq>
            <p:seq concurrent="1" nextAc="seek">
              <p:cTn id="294" restart="whenNotActive" fill="hold" evtFilter="cancelBubble" nodeType="interactiveSeq">
                <p:stCondLst>
                  <p:cond evt="onClick" delay="0">
                    <p:tgtEl>
                      <p:spTgt spid="364"/>
                    </p:tgtEl>
                  </p:cond>
                </p:stCondLst>
                <p:endSync evt="end" delay="0">
                  <p:rtn val="all"/>
                </p:endSync>
                <p:childTnLst>
                  <p:par>
                    <p:cTn id="295" fill="hold">
                      <p:stCondLst>
                        <p:cond delay="0"/>
                      </p:stCondLst>
                      <p:childTnLst>
                        <p:par>
                          <p:cTn id="296" fill="hold">
                            <p:stCondLst>
                              <p:cond delay="0"/>
                            </p:stCondLst>
                            <p:childTnLst>
                              <p:par>
                                <p:cTn id="297" presetID="9" presetClass="exit" presetSubtype="0" fill="hold" nodeType="clickEffect">
                                  <p:stCondLst>
                                    <p:cond delay="0"/>
                                  </p:stCondLst>
                                  <p:childTnLst>
                                    <p:animEffect transition="out" filter="dissolve">
                                      <p:cBhvr>
                                        <p:cTn id="298" dur="500"/>
                                        <p:tgtEl>
                                          <p:spTgt spid="364"/>
                                        </p:tgtEl>
                                      </p:cBhvr>
                                    </p:animEffect>
                                    <p:set>
                                      <p:cBhvr>
                                        <p:cTn id="299" dur="1" fill="hold">
                                          <p:stCondLst>
                                            <p:cond delay="499"/>
                                          </p:stCondLst>
                                        </p:cTn>
                                        <p:tgtEl>
                                          <p:spTgt spid="364"/>
                                        </p:tgtEl>
                                        <p:attrNameLst>
                                          <p:attrName>style.visibility</p:attrName>
                                        </p:attrNameLst>
                                      </p:cBhvr>
                                      <p:to>
                                        <p:strVal val="hidden"/>
                                      </p:to>
                                    </p:set>
                                  </p:childTnLst>
                                </p:cTn>
                              </p:par>
                            </p:childTnLst>
                          </p:cTn>
                        </p:par>
                      </p:childTnLst>
                    </p:cTn>
                  </p:par>
                </p:childTnLst>
              </p:cTn>
              <p:nextCondLst>
                <p:cond evt="onClick" delay="0">
                  <p:tgtEl>
                    <p:spTgt spid="364"/>
                  </p:tgtEl>
                </p:cond>
              </p:nextCondLst>
            </p:seq>
            <p:seq concurrent="1" nextAc="seek">
              <p:cTn id="300" restart="whenNotActive" fill="hold" evtFilter="cancelBubble" nodeType="interactiveSeq">
                <p:stCondLst>
                  <p:cond evt="onClick" delay="0">
                    <p:tgtEl>
                      <p:spTgt spid="363"/>
                    </p:tgtEl>
                  </p:cond>
                </p:stCondLst>
                <p:endSync evt="end" delay="0">
                  <p:rtn val="all"/>
                </p:endSync>
                <p:childTnLst>
                  <p:par>
                    <p:cTn id="301" fill="hold">
                      <p:stCondLst>
                        <p:cond delay="0"/>
                      </p:stCondLst>
                      <p:childTnLst>
                        <p:par>
                          <p:cTn id="302" fill="hold">
                            <p:stCondLst>
                              <p:cond delay="0"/>
                            </p:stCondLst>
                            <p:childTnLst>
                              <p:par>
                                <p:cTn id="303" presetID="9" presetClass="exit" presetSubtype="0" fill="hold" nodeType="clickEffect">
                                  <p:stCondLst>
                                    <p:cond delay="0"/>
                                  </p:stCondLst>
                                  <p:childTnLst>
                                    <p:animEffect transition="out" filter="dissolve">
                                      <p:cBhvr>
                                        <p:cTn id="304" dur="500"/>
                                        <p:tgtEl>
                                          <p:spTgt spid="363"/>
                                        </p:tgtEl>
                                      </p:cBhvr>
                                    </p:animEffect>
                                    <p:set>
                                      <p:cBhvr>
                                        <p:cTn id="305" dur="1" fill="hold">
                                          <p:stCondLst>
                                            <p:cond delay="499"/>
                                          </p:stCondLst>
                                        </p:cTn>
                                        <p:tgtEl>
                                          <p:spTgt spid="363"/>
                                        </p:tgtEl>
                                        <p:attrNameLst>
                                          <p:attrName>style.visibility</p:attrName>
                                        </p:attrNameLst>
                                      </p:cBhvr>
                                      <p:to>
                                        <p:strVal val="hidden"/>
                                      </p:to>
                                    </p:set>
                                  </p:childTnLst>
                                </p:cTn>
                              </p:par>
                            </p:childTnLst>
                          </p:cTn>
                        </p:par>
                      </p:childTnLst>
                    </p:cTn>
                  </p:par>
                </p:childTnLst>
              </p:cTn>
              <p:nextCondLst>
                <p:cond evt="onClick" delay="0">
                  <p:tgtEl>
                    <p:spTgt spid="363"/>
                  </p:tgtEl>
                </p:cond>
              </p:nextCondLst>
            </p:seq>
            <p:seq concurrent="1" nextAc="seek">
              <p:cTn id="306" restart="whenNotActive" fill="hold" evtFilter="cancelBubble" nodeType="interactiveSeq">
                <p:stCondLst>
                  <p:cond evt="onClick" delay="0">
                    <p:tgtEl>
                      <p:spTgt spid="362"/>
                    </p:tgtEl>
                  </p:cond>
                </p:stCondLst>
                <p:endSync evt="end" delay="0">
                  <p:rtn val="all"/>
                </p:endSync>
                <p:childTnLst>
                  <p:par>
                    <p:cTn id="307" fill="hold">
                      <p:stCondLst>
                        <p:cond delay="0"/>
                      </p:stCondLst>
                      <p:childTnLst>
                        <p:par>
                          <p:cTn id="308" fill="hold">
                            <p:stCondLst>
                              <p:cond delay="0"/>
                            </p:stCondLst>
                            <p:childTnLst>
                              <p:par>
                                <p:cTn id="309" presetID="9" presetClass="exit" presetSubtype="0" fill="hold" nodeType="clickEffect">
                                  <p:stCondLst>
                                    <p:cond delay="0"/>
                                  </p:stCondLst>
                                  <p:childTnLst>
                                    <p:animEffect transition="out" filter="dissolve">
                                      <p:cBhvr>
                                        <p:cTn id="310" dur="500"/>
                                        <p:tgtEl>
                                          <p:spTgt spid="362"/>
                                        </p:tgtEl>
                                      </p:cBhvr>
                                    </p:animEffect>
                                    <p:set>
                                      <p:cBhvr>
                                        <p:cTn id="311" dur="1" fill="hold">
                                          <p:stCondLst>
                                            <p:cond delay="499"/>
                                          </p:stCondLst>
                                        </p:cTn>
                                        <p:tgtEl>
                                          <p:spTgt spid="362"/>
                                        </p:tgtEl>
                                        <p:attrNameLst>
                                          <p:attrName>style.visibility</p:attrName>
                                        </p:attrNameLst>
                                      </p:cBhvr>
                                      <p:to>
                                        <p:strVal val="hidden"/>
                                      </p:to>
                                    </p:set>
                                  </p:childTnLst>
                                </p:cTn>
                              </p:par>
                            </p:childTnLst>
                          </p:cTn>
                        </p:par>
                      </p:childTnLst>
                    </p:cTn>
                  </p:par>
                </p:childTnLst>
              </p:cTn>
              <p:nextCondLst>
                <p:cond evt="onClick" delay="0">
                  <p:tgtEl>
                    <p:spTgt spid="362"/>
                  </p:tgtEl>
                </p:cond>
              </p:nextCondLst>
            </p:seq>
            <p:seq concurrent="1" nextAc="seek">
              <p:cTn id="312" restart="whenNotActive" fill="hold" evtFilter="cancelBubble" nodeType="interactiveSeq">
                <p:stCondLst>
                  <p:cond evt="onClick" delay="0">
                    <p:tgtEl>
                      <p:spTgt spid="361"/>
                    </p:tgtEl>
                  </p:cond>
                </p:stCondLst>
                <p:endSync evt="end" delay="0">
                  <p:rtn val="all"/>
                </p:endSync>
                <p:childTnLst>
                  <p:par>
                    <p:cTn id="313" fill="hold">
                      <p:stCondLst>
                        <p:cond delay="0"/>
                      </p:stCondLst>
                      <p:childTnLst>
                        <p:par>
                          <p:cTn id="314" fill="hold">
                            <p:stCondLst>
                              <p:cond delay="0"/>
                            </p:stCondLst>
                            <p:childTnLst>
                              <p:par>
                                <p:cTn id="315" presetID="9" presetClass="exit" presetSubtype="0" fill="hold" nodeType="clickEffect">
                                  <p:stCondLst>
                                    <p:cond delay="0"/>
                                  </p:stCondLst>
                                  <p:childTnLst>
                                    <p:animEffect transition="out" filter="dissolve">
                                      <p:cBhvr>
                                        <p:cTn id="316" dur="500"/>
                                        <p:tgtEl>
                                          <p:spTgt spid="361"/>
                                        </p:tgtEl>
                                      </p:cBhvr>
                                    </p:animEffect>
                                    <p:set>
                                      <p:cBhvr>
                                        <p:cTn id="317" dur="1" fill="hold">
                                          <p:stCondLst>
                                            <p:cond delay="499"/>
                                          </p:stCondLst>
                                        </p:cTn>
                                        <p:tgtEl>
                                          <p:spTgt spid="361"/>
                                        </p:tgtEl>
                                        <p:attrNameLst>
                                          <p:attrName>style.visibility</p:attrName>
                                        </p:attrNameLst>
                                      </p:cBhvr>
                                      <p:to>
                                        <p:strVal val="hidden"/>
                                      </p:to>
                                    </p:set>
                                  </p:childTnLst>
                                </p:cTn>
                              </p:par>
                            </p:childTnLst>
                          </p:cTn>
                        </p:par>
                      </p:childTnLst>
                    </p:cTn>
                  </p:par>
                </p:childTnLst>
              </p:cTn>
              <p:nextCondLst>
                <p:cond evt="onClick" delay="0">
                  <p:tgtEl>
                    <p:spTgt spid="361"/>
                  </p:tgtEl>
                </p:cond>
              </p:nextCondLst>
            </p:seq>
            <p:seq concurrent="1" nextAc="seek">
              <p:cTn id="318" restart="whenNotActive" fill="hold" evtFilter="cancelBubble" nodeType="interactiveSeq">
                <p:stCondLst>
                  <p:cond evt="onClick" delay="0">
                    <p:tgtEl>
                      <p:spTgt spid="344"/>
                    </p:tgtEl>
                  </p:cond>
                </p:stCondLst>
                <p:endSync evt="end" delay="0">
                  <p:rtn val="all"/>
                </p:endSync>
                <p:childTnLst>
                  <p:par>
                    <p:cTn id="319" fill="hold">
                      <p:stCondLst>
                        <p:cond delay="0"/>
                      </p:stCondLst>
                      <p:childTnLst>
                        <p:par>
                          <p:cTn id="320" fill="hold">
                            <p:stCondLst>
                              <p:cond delay="0"/>
                            </p:stCondLst>
                            <p:childTnLst>
                              <p:par>
                                <p:cTn id="321" presetID="9" presetClass="exit" presetSubtype="0" fill="hold" nodeType="clickEffect">
                                  <p:stCondLst>
                                    <p:cond delay="0"/>
                                  </p:stCondLst>
                                  <p:childTnLst>
                                    <p:animEffect transition="out" filter="dissolve">
                                      <p:cBhvr>
                                        <p:cTn id="322" dur="500"/>
                                        <p:tgtEl>
                                          <p:spTgt spid="344"/>
                                        </p:tgtEl>
                                      </p:cBhvr>
                                    </p:animEffect>
                                    <p:set>
                                      <p:cBhvr>
                                        <p:cTn id="323" dur="1" fill="hold">
                                          <p:stCondLst>
                                            <p:cond delay="499"/>
                                          </p:stCondLst>
                                        </p:cTn>
                                        <p:tgtEl>
                                          <p:spTgt spid="344"/>
                                        </p:tgtEl>
                                        <p:attrNameLst>
                                          <p:attrName>style.visibility</p:attrName>
                                        </p:attrNameLst>
                                      </p:cBhvr>
                                      <p:to>
                                        <p:strVal val="hidden"/>
                                      </p:to>
                                    </p:set>
                                  </p:childTnLst>
                                </p:cTn>
                              </p:par>
                            </p:childTnLst>
                          </p:cTn>
                        </p:par>
                      </p:childTnLst>
                    </p:cTn>
                  </p:par>
                </p:childTnLst>
              </p:cTn>
              <p:nextCondLst>
                <p:cond evt="onClick" delay="0">
                  <p:tgtEl>
                    <p:spTgt spid="344"/>
                  </p:tgtEl>
                </p:cond>
              </p:nextCondLst>
            </p:seq>
            <p:seq concurrent="1" nextAc="seek">
              <p:cTn id="324" restart="whenNotActive" fill="hold" evtFilter="cancelBubble" nodeType="interactiveSeq">
                <p:stCondLst>
                  <p:cond evt="onClick" delay="0">
                    <p:tgtEl>
                      <p:spTgt spid="339"/>
                    </p:tgtEl>
                  </p:cond>
                </p:stCondLst>
                <p:endSync evt="end" delay="0">
                  <p:rtn val="all"/>
                </p:endSync>
                <p:childTnLst>
                  <p:par>
                    <p:cTn id="325" fill="hold">
                      <p:stCondLst>
                        <p:cond delay="0"/>
                      </p:stCondLst>
                      <p:childTnLst>
                        <p:par>
                          <p:cTn id="326" fill="hold">
                            <p:stCondLst>
                              <p:cond delay="0"/>
                            </p:stCondLst>
                            <p:childTnLst>
                              <p:par>
                                <p:cTn id="327" presetID="9" presetClass="exit" presetSubtype="0" fill="hold" grpId="0" nodeType="clickEffect">
                                  <p:stCondLst>
                                    <p:cond delay="0"/>
                                  </p:stCondLst>
                                  <p:childTnLst>
                                    <p:animEffect transition="out" filter="dissolve">
                                      <p:cBhvr>
                                        <p:cTn id="328" dur="500"/>
                                        <p:tgtEl>
                                          <p:spTgt spid="339"/>
                                        </p:tgtEl>
                                      </p:cBhvr>
                                    </p:animEffect>
                                    <p:set>
                                      <p:cBhvr>
                                        <p:cTn id="329" dur="1" fill="hold">
                                          <p:stCondLst>
                                            <p:cond delay="499"/>
                                          </p:stCondLst>
                                        </p:cTn>
                                        <p:tgtEl>
                                          <p:spTgt spid="339"/>
                                        </p:tgtEl>
                                        <p:attrNameLst>
                                          <p:attrName>style.visibility</p:attrName>
                                        </p:attrNameLst>
                                      </p:cBhvr>
                                      <p:to>
                                        <p:strVal val="hidden"/>
                                      </p:to>
                                    </p:set>
                                  </p:childTnLst>
                                </p:cTn>
                              </p:par>
                            </p:childTnLst>
                          </p:cTn>
                        </p:par>
                      </p:childTnLst>
                    </p:cTn>
                  </p:par>
                </p:childTnLst>
              </p:cTn>
              <p:nextCondLst>
                <p:cond evt="onClick" delay="0">
                  <p:tgtEl>
                    <p:spTgt spid="339"/>
                  </p:tgtEl>
                </p:cond>
              </p:nextCondLst>
            </p:seq>
            <p:seq concurrent="1" nextAc="seek">
              <p:cTn id="330" restart="whenNotActive" fill="hold" evtFilter="cancelBubble" nodeType="interactiveSeq">
                <p:stCondLst>
                  <p:cond evt="onClick" delay="0">
                    <p:tgtEl>
                      <p:spTgt spid="340"/>
                    </p:tgtEl>
                  </p:cond>
                </p:stCondLst>
                <p:endSync evt="end" delay="0">
                  <p:rtn val="all"/>
                </p:endSync>
                <p:childTnLst>
                  <p:par>
                    <p:cTn id="331" fill="hold">
                      <p:stCondLst>
                        <p:cond delay="0"/>
                      </p:stCondLst>
                      <p:childTnLst>
                        <p:par>
                          <p:cTn id="332" fill="hold">
                            <p:stCondLst>
                              <p:cond delay="0"/>
                            </p:stCondLst>
                            <p:childTnLst>
                              <p:par>
                                <p:cTn id="333" presetID="9" presetClass="exit" presetSubtype="0" fill="hold" grpId="0" nodeType="clickEffect">
                                  <p:stCondLst>
                                    <p:cond delay="0"/>
                                  </p:stCondLst>
                                  <p:childTnLst>
                                    <p:animEffect transition="out" filter="dissolve">
                                      <p:cBhvr>
                                        <p:cTn id="334" dur="500"/>
                                        <p:tgtEl>
                                          <p:spTgt spid="340"/>
                                        </p:tgtEl>
                                      </p:cBhvr>
                                    </p:animEffect>
                                    <p:set>
                                      <p:cBhvr>
                                        <p:cTn id="335" dur="1" fill="hold">
                                          <p:stCondLst>
                                            <p:cond delay="499"/>
                                          </p:stCondLst>
                                        </p:cTn>
                                        <p:tgtEl>
                                          <p:spTgt spid="340"/>
                                        </p:tgtEl>
                                        <p:attrNameLst>
                                          <p:attrName>style.visibility</p:attrName>
                                        </p:attrNameLst>
                                      </p:cBhvr>
                                      <p:to>
                                        <p:strVal val="hidden"/>
                                      </p:to>
                                    </p:set>
                                  </p:childTnLst>
                                </p:cTn>
                              </p:par>
                            </p:childTnLst>
                          </p:cTn>
                        </p:par>
                      </p:childTnLst>
                    </p:cTn>
                  </p:par>
                </p:childTnLst>
              </p:cTn>
              <p:nextCondLst>
                <p:cond evt="onClick" delay="0">
                  <p:tgtEl>
                    <p:spTgt spid="340"/>
                  </p:tgtEl>
                </p:cond>
              </p:nextCondLst>
            </p:seq>
            <p:seq concurrent="1" nextAc="seek">
              <p:cTn id="336" restart="whenNotActive" fill="hold" evtFilter="cancelBubble" nodeType="interactiveSeq">
                <p:stCondLst>
                  <p:cond evt="onClick" delay="0">
                    <p:tgtEl>
                      <p:spTgt spid="341"/>
                    </p:tgtEl>
                  </p:cond>
                </p:stCondLst>
                <p:endSync evt="end" delay="0">
                  <p:rtn val="all"/>
                </p:endSync>
                <p:childTnLst>
                  <p:par>
                    <p:cTn id="337" fill="hold">
                      <p:stCondLst>
                        <p:cond delay="0"/>
                      </p:stCondLst>
                      <p:childTnLst>
                        <p:par>
                          <p:cTn id="338" fill="hold">
                            <p:stCondLst>
                              <p:cond delay="0"/>
                            </p:stCondLst>
                            <p:childTnLst>
                              <p:par>
                                <p:cTn id="339" presetID="9" presetClass="exit" presetSubtype="0" fill="hold" nodeType="clickEffect">
                                  <p:stCondLst>
                                    <p:cond delay="0"/>
                                  </p:stCondLst>
                                  <p:childTnLst>
                                    <p:animEffect transition="out" filter="dissolve">
                                      <p:cBhvr>
                                        <p:cTn id="340" dur="500"/>
                                        <p:tgtEl>
                                          <p:spTgt spid="341"/>
                                        </p:tgtEl>
                                      </p:cBhvr>
                                    </p:animEffect>
                                    <p:set>
                                      <p:cBhvr>
                                        <p:cTn id="341" dur="1" fill="hold">
                                          <p:stCondLst>
                                            <p:cond delay="499"/>
                                          </p:stCondLst>
                                        </p:cTn>
                                        <p:tgtEl>
                                          <p:spTgt spid="341"/>
                                        </p:tgtEl>
                                        <p:attrNameLst>
                                          <p:attrName>style.visibility</p:attrName>
                                        </p:attrNameLst>
                                      </p:cBhvr>
                                      <p:to>
                                        <p:strVal val="hidden"/>
                                      </p:to>
                                    </p:set>
                                  </p:childTnLst>
                                </p:cTn>
                              </p:par>
                            </p:childTnLst>
                          </p:cTn>
                        </p:par>
                      </p:childTnLst>
                    </p:cTn>
                  </p:par>
                </p:childTnLst>
              </p:cTn>
              <p:nextCondLst>
                <p:cond evt="onClick" delay="0">
                  <p:tgtEl>
                    <p:spTgt spid="341"/>
                  </p:tgtEl>
                </p:cond>
              </p:nextCondLst>
            </p:seq>
            <p:seq concurrent="1" nextAc="seek">
              <p:cTn id="342" restart="whenNotActive" fill="hold" evtFilter="cancelBubble" nodeType="interactiveSeq">
                <p:stCondLst>
                  <p:cond evt="onClick" delay="0">
                    <p:tgtEl>
                      <p:spTgt spid="342"/>
                    </p:tgtEl>
                  </p:cond>
                </p:stCondLst>
                <p:endSync evt="end" delay="0">
                  <p:rtn val="all"/>
                </p:endSync>
                <p:childTnLst>
                  <p:par>
                    <p:cTn id="343" fill="hold">
                      <p:stCondLst>
                        <p:cond delay="0"/>
                      </p:stCondLst>
                      <p:childTnLst>
                        <p:par>
                          <p:cTn id="344" fill="hold">
                            <p:stCondLst>
                              <p:cond delay="0"/>
                            </p:stCondLst>
                            <p:childTnLst>
                              <p:par>
                                <p:cTn id="345" presetID="9" presetClass="exit" presetSubtype="0" fill="hold" nodeType="clickEffect">
                                  <p:stCondLst>
                                    <p:cond delay="0"/>
                                  </p:stCondLst>
                                  <p:childTnLst>
                                    <p:animEffect transition="out" filter="dissolve">
                                      <p:cBhvr>
                                        <p:cTn id="346" dur="500"/>
                                        <p:tgtEl>
                                          <p:spTgt spid="342"/>
                                        </p:tgtEl>
                                      </p:cBhvr>
                                    </p:animEffect>
                                    <p:set>
                                      <p:cBhvr>
                                        <p:cTn id="347" dur="1" fill="hold">
                                          <p:stCondLst>
                                            <p:cond delay="499"/>
                                          </p:stCondLst>
                                        </p:cTn>
                                        <p:tgtEl>
                                          <p:spTgt spid="342"/>
                                        </p:tgtEl>
                                        <p:attrNameLst>
                                          <p:attrName>style.visibility</p:attrName>
                                        </p:attrNameLst>
                                      </p:cBhvr>
                                      <p:to>
                                        <p:strVal val="hidden"/>
                                      </p:to>
                                    </p:set>
                                  </p:childTnLst>
                                </p:cTn>
                              </p:par>
                            </p:childTnLst>
                          </p:cTn>
                        </p:par>
                      </p:childTnLst>
                    </p:cTn>
                  </p:par>
                </p:childTnLst>
              </p:cTn>
              <p:nextCondLst>
                <p:cond evt="onClick" delay="0">
                  <p:tgtEl>
                    <p:spTgt spid="342"/>
                  </p:tgtEl>
                </p:cond>
              </p:nextCondLst>
            </p:seq>
            <p:seq concurrent="1" nextAc="seek">
              <p:cTn id="348" restart="whenNotActive" fill="hold" evtFilter="cancelBubble" nodeType="interactiveSeq">
                <p:stCondLst>
                  <p:cond evt="onClick" delay="0">
                    <p:tgtEl>
                      <p:spTgt spid="343"/>
                    </p:tgtEl>
                  </p:cond>
                </p:stCondLst>
                <p:endSync evt="end" delay="0">
                  <p:rtn val="all"/>
                </p:endSync>
                <p:childTnLst>
                  <p:par>
                    <p:cTn id="349" fill="hold">
                      <p:stCondLst>
                        <p:cond delay="0"/>
                      </p:stCondLst>
                      <p:childTnLst>
                        <p:par>
                          <p:cTn id="350" fill="hold">
                            <p:stCondLst>
                              <p:cond delay="0"/>
                            </p:stCondLst>
                            <p:childTnLst>
                              <p:par>
                                <p:cTn id="351" presetID="9" presetClass="exit" presetSubtype="0" fill="hold" nodeType="clickEffect">
                                  <p:stCondLst>
                                    <p:cond delay="0"/>
                                  </p:stCondLst>
                                  <p:childTnLst>
                                    <p:animEffect transition="out" filter="dissolve">
                                      <p:cBhvr>
                                        <p:cTn id="352" dur="500"/>
                                        <p:tgtEl>
                                          <p:spTgt spid="343"/>
                                        </p:tgtEl>
                                      </p:cBhvr>
                                    </p:animEffect>
                                    <p:set>
                                      <p:cBhvr>
                                        <p:cTn id="353" dur="1" fill="hold">
                                          <p:stCondLst>
                                            <p:cond delay="499"/>
                                          </p:stCondLst>
                                        </p:cTn>
                                        <p:tgtEl>
                                          <p:spTgt spid="343"/>
                                        </p:tgtEl>
                                        <p:attrNameLst>
                                          <p:attrName>style.visibility</p:attrName>
                                        </p:attrNameLst>
                                      </p:cBhvr>
                                      <p:to>
                                        <p:strVal val="hidden"/>
                                      </p:to>
                                    </p:set>
                                  </p:childTnLst>
                                </p:cTn>
                              </p:par>
                            </p:childTnLst>
                          </p:cTn>
                        </p:par>
                      </p:childTnLst>
                    </p:cTn>
                  </p:par>
                </p:childTnLst>
              </p:cTn>
              <p:nextCondLst>
                <p:cond evt="onClick" delay="0">
                  <p:tgtEl>
                    <p:spTgt spid="343"/>
                  </p:tgtEl>
                </p:cond>
              </p:nextCondLst>
            </p:seq>
            <p:seq concurrent="1" nextAc="seek">
              <p:cTn id="354" restart="whenNotActive" fill="hold" evtFilter="cancelBubble" nodeType="interactiveSeq">
                <p:stCondLst>
                  <p:cond evt="onClick" delay="0">
                    <p:tgtEl>
                      <p:spTgt spid="345"/>
                    </p:tgtEl>
                  </p:cond>
                </p:stCondLst>
                <p:endSync evt="end" delay="0">
                  <p:rtn val="all"/>
                </p:endSync>
                <p:childTnLst>
                  <p:par>
                    <p:cTn id="355" fill="hold">
                      <p:stCondLst>
                        <p:cond delay="0"/>
                      </p:stCondLst>
                      <p:childTnLst>
                        <p:par>
                          <p:cTn id="356" fill="hold">
                            <p:stCondLst>
                              <p:cond delay="0"/>
                            </p:stCondLst>
                            <p:childTnLst>
                              <p:par>
                                <p:cTn id="357" presetID="9" presetClass="exit" presetSubtype="0" fill="hold" nodeType="clickEffect">
                                  <p:stCondLst>
                                    <p:cond delay="0"/>
                                  </p:stCondLst>
                                  <p:childTnLst>
                                    <p:animEffect transition="out" filter="dissolve">
                                      <p:cBhvr>
                                        <p:cTn id="358" dur="500"/>
                                        <p:tgtEl>
                                          <p:spTgt spid="345"/>
                                        </p:tgtEl>
                                      </p:cBhvr>
                                    </p:animEffect>
                                    <p:set>
                                      <p:cBhvr>
                                        <p:cTn id="359" dur="1" fill="hold">
                                          <p:stCondLst>
                                            <p:cond delay="499"/>
                                          </p:stCondLst>
                                        </p:cTn>
                                        <p:tgtEl>
                                          <p:spTgt spid="345"/>
                                        </p:tgtEl>
                                        <p:attrNameLst>
                                          <p:attrName>style.visibility</p:attrName>
                                        </p:attrNameLst>
                                      </p:cBhvr>
                                      <p:to>
                                        <p:strVal val="hidden"/>
                                      </p:to>
                                    </p:set>
                                  </p:childTnLst>
                                </p:cTn>
                              </p:par>
                            </p:childTnLst>
                          </p:cTn>
                        </p:par>
                      </p:childTnLst>
                    </p:cTn>
                  </p:par>
                </p:childTnLst>
              </p:cTn>
              <p:nextCondLst>
                <p:cond evt="onClick" delay="0">
                  <p:tgtEl>
                    <p:spTgt spid="345"/>
                  </p:tgtEl>
                </p:cond>
              </p:nextCondLst>
            </p:seq>
            <p:seq concurrent="1" nextAc="seek">
              <p:cTn id="360" restart="whenNotActive" fill="hold" evtFilter="cancelBubble" nodeType="interactiveSeq">
                <p:stCondLst>
                  <p:cond evt="onClick" delay="0">
                    <p:tgtEl>
                      <p:spTgt spid="351"/>
                    </p:tgtEl>
                  </p:cond>
                </p:stCondLst>
                <p:endSync evt="end" delay="0">
                  <p:rtn val="all"/>
                </p:endSync>
                <p:childTnLst>
                  <p:par>
                    <p:cTn id="361" fill="hold">
                      <p:stCondLst>
                        <p:cond delay="0"/>
                      </p:stCondLst>
                      <p:childTnLst>
                        <p:par>
                          <p:cTn id="362" fill="hold">
                            <p:stCondLst>
                              <p:cond delay="0"/>
                            </p:stCondLst>
                            <p:childTnLst>
                              <p:par>
                                <p:cTn id="363" presetID="9" presetClass="exit" presetSubtype="0" fill="hold" nodeType="clickEffect">
                                  <p:stCondLst>
                                    <p:cond delay="0"/>
                                  </p:stCondLst>
                                  <p:childTnLst>
                                    <p:animEffect transition="out" filter="dissolve">
                                      <p:cBhvr>
                                        <p:cTn id="364" dur="500"/>
                                        <p:tgtEl>
                                          <p:spTgt spid="351"/>
                                        </p:tgtEl>
                                      </p:cBhvr>
                                    </p:animEffect>
                                    <p:set>
                                      <p:cBhvr>
                                        <p:cTn id="365" dur="1" fill="hold">
                                          <p:stCondLst>
                                            <p:cond delay="499"/>
                                          </p:stCondLst>
                                        </p:cTn>
                                        <p:tgtEl>
                                          <p:spTgt spid="351"/>
                                        </p:tgtEl>
                                        <p:attrNameLst>
                                          <p:attrName>style.visibility</p:attrName>
                                        </p:attrNameLst>
                                      </p:cBhvr>
                                      <p:to>
                                        <p:strVal val="hidden"/>
                                      </p:to>
                                    </p:set>
                                  </p:childTnLst>
                                </p:cTn>
                              </p:par>
                            </p:childTnLst>
                          </p:cTn>
                        </p:par>
                      </p:childTnLst>
                    </p:cTn>
                  </p:par>
                </p:childTnLst>
              </p:cTn>
              <p:nextCondLst>
                <p:cond evt="onClick" delay="0">
                  <p:tgtEl>
                    <p:spTgt spid="351"/>
                  </p:tgtEl>
                </p:cond>
              </p:nextCondLst>
            </p:seq>
            <p:seq concurrent="1" nextAc="seek">
              <p:cTn id="366" restart="whenNotActive" fill="hold" evtFilter="cancelBubble" nodeType="interactiveSeq">
                <p:stCondLst>
                  <p:cond evt="onClick" delay="0">
                    <p:tgtEl>
                      <p:spTgt spid="346"/>
                    </p:tgtEl>
                  </p:cond>
                </p:stCondLst>
                <p:endSync evt="end" delay="0">
                  <p:rtn val="all"/>
                </p:endSync>
                <p:childTnLst>
                  <p:par>
                    <p:cTn id="367" fill="hold">
                      <p:stCondLst>
                        <p:cond delay="0"/>
                      </p:stCondLst>
                      <p:childTnLst>
                        <p:par>
                          <p:cTn id="368" fill="hold">
                            <p:stCondLst>
                              <p:cond delay="0"/>
                            </p:stCondLst>
                            <p:childTnLst>
                              <p:par>
                                <p:cTn id="369" presetID="9" presetClass="exit" presetSubtype="0" fill="hold" nodeType="clickEffect">
                                  <p:stCondLst>
                                    <p:cond delay="0"/>
                                  </p:stCondLst>
                                  <p:childTnLst>
                                    <p:animEffect transition="out" filter="dissolve">
                                      <p:cBhvr>
                                        <p:cTn id="370" dur="500"/>
                                        <p:tgtEl>
                                          <p:spTgt spid="346"/>
                                        </p:tgtEl>
                                      </p:cBhvr>
                                    </p:animEffect>
                                    <p:set>
                                      <p:cBhvr>
                                        <p:cTn id="371" dur="1" fill="hold">
                                          <p:stCondLst>
                                            <p:cond delay="499"/>
                                          </p:stCondLst>
                                        </p:cTn>
                                        <p:tgtEl>
                                          <p:spTgt spid="346"/>
                                        </p:tgtEl>
                                        <p:attrNameLst>
                                          <p:attrName>style.visibility</p:attrName>
                                        </p:attrNameLst>
                                      </p:cBhvr>
                                      <p:to>
                                        <p:strVal val="hidden"/>
                                      </p:to>
                                    </p:set>
                                  </p:childTnLst>
                                </p:cTn>
                              </p:par>
                            </p:childTnLst>
                          </p:cTn>
                        </p:par>
                      </p:childTnLst>
                    </p:cTn>
                  </p:par>
                </p:childTnLst>
              </p:cTn>
              <p:nextCondLst>
                <p:cond evt="onClick" delay="0">
                  <p:tgtEl>
                    <p:spTgt spid="346"/>
                  </p:tgtEl>
                </p:cond>
              </p:nextCondLst>
            </p:seq>
            <p:seq concurrent="1" nextAc="seek">
              <p:cTn id="372" restart="whenNotActive" fill="hold" evtFilter="cancelBubble" nodeType="interactiveSeq">
                <p:stCondLst>
                  <p:cond evt="onClick" delay="0">
                    <p:tgtEl>
                      <p:spTgt spid="347"/>
                    </p:tgtEl>
                  </p:cond>
                </p:stCondLst>
                <p:endSync evt="end" delay="0">
                  <p:rtn val="all"/>
                </p:endSync>
                <p:childTnLst>
                  <p:par>
                    <p:cTn id="373" fill="hold">
                      <p:stCondLst>
                        <p:cond delay="0"/>
                      </p:stCondLst>
                      <p:childTnLst>
                        <p:par>
                          <p:cTn id="374" fill="hold">
                            <p:stCondLst>
                              <p:cond delay="0"/>
                            </p:stCondLst>
                            <p:childTnLst>
                              <p:par>
                                <p:cTn id="375" presetID="9" presetClass="exit" presetSubtype="0" fill="hold" nodeType="clickEffect">
                                  <p:stCondLst>
                                    <p:cond delay="0"/>
                                  </p:stCondLst>
                                  <p:childTnLst>
                                    <p:animEffect transition="out" filter="dissolve">
                                      <p:cBhvr>
                                        <p:cTn id="376" dur="500"/>
                                        <p:tgtEl>
                                          <p:spTgt spid="347"/>
                                        </p:tgtEl>
                                      </p:cBhvr>
                                    </p:animEffect>
                                    <p:set>
                                      <p:cBhvr>
                                        <p:cTn id="377" dur="1" fill="hold">
                                          <p:stCondLst>
                                            <p:cond delay="499"/>
                                          </p:stCondLst>
                                        </p:cTn>
                                        <p:tgtEl>
                                          <p:spTgt spid="347"/>
                                        </p:tgtEl>
                                        <p:attrNameLst>
                                          <p:attrName>style.visibility</p:attrName>
                                        </p:attrNameLst>
                                      </p:cBhvr>
                                      <p:to>
                                        <p:strVal val="hidden"/>
                                      </p:to>
                                    </p:set>
                                  </p:childTnLst>
                                </p:cTn>
                              </p:par>
                            </p:childTnLst>
                          </p:cTn>
                        </p:par>
                      </p:childTnLst>
                    </p:cTn>
                  </p:par>
                </p:childTnLst>
              </p:cTn>
              <p:nextCondLst>
                <p:cond evt="onClick" delay="0">
                  <p:tgtEl>
                    <p:spTgt spid="347"/>
                  </p:tgtEl>
                </p:cond>
              </p:nextCondLst>
            </p:seq>
            <p:seq concurrent="1" nextAc="seek">
              <p:cTn id="378" restart="whenNotActive" fill="hold" evtFilter="cancelBubble" nodeType="interactiveSeq">
                <p:stCondLst>
                  <p:cond evt="onClick" delay="0">
                    <p:tgtEl>
                      <p:spTgt spid="348"/>
                    </p:tgtEl>
                  </p:cond>
                </p:stCondLst>
                <p:endSync evt="end" delay="0">
                  <p:rtn val="all"/>
                </p:endSync>
                <p:childTnLst>
                  <p:par>
                    <p:cTn id="379" fill="hold">
                      <p:stCondLst>
                        <p:cond delay="0"/>
                      </p:stCondLst>
                      <p:childTnLst>
                        <p:par>
                          <p:cTn id="380" fill="hold">
                            <p:stCondLst>
                              <p:cond delay="0"/>
                            </p:stCondLst>
                            <p:childTnLst>
                              <p:par>
                                <p:cTn id="381" presetID="9" presetClass="exit" presetSubtype="0" fill="hold" nodeType="clickEffect">
                                  <p:stCondLst>
                                    <p:cond delay="0"/>
                                  </p:stCondLst>
                                  <p:childTnLst>
                                    <p:animEffect transition="out" filter="dissolve">
                                      <p:cBhvr>
                                        <p:cTn id="382" dur="500"/>
                                        <p:tgtEl>
                                          <p:spTgt spid="348"/>
                                        </p:tgtEl>
                                      </p:cBhvr>
                                    </p:animEffect>
                                    <p:set>
                                      <p:cBhvr>
                                        <p:cTn id="383" dur="1" fill="hold">
                                          <p:stCondLst>
                                            <p:cond delay="499"/>
                                          </p:stCondLst>
                                        </p:cTn>
                                        <p:tgtEl>
                                          <p:spTgt spid="348"/>
                                        </p:tgtEl>
                                        <p:attrNameLst>
                                          <p:attrName>style.visibility</p:attrName>
                                        </p:attrNameLst>
                                      </p:cBhvr>
                                      <p:to>
                                        <p:strVal val="hidden"/>
                                      </p:to>
                                    </p:set>
                                  </p:childTnLst>
                                </p:cTn>
                              </p:par>
                            </p:childTnLst>
                          </p:cTn>
                        </p:par>
                      </p:childTnLst>
                    </p:cTn>
                  </p:par>
                </p:childTnLst>
              </p:cTn>
              <p:nextCondLst>
                <p:cond evt="onClick" delay="0">
                  <p:tgtEl>
                    <p:spTgt spid="348"/>
                  </p:tgtEl>
                </p:cond>
              </p:nextCondLst>
            </p:seq>
            <p:seq concurrent="1" nextAc="seek">
              <p:cTn id="384" restart="whenNotActive" fill="hold" evtFilter="cancelBubble" nodeType="interactiveSeq">
                <p:stCondLst>
                  <p:cond evt="onClick" delay="0">
                    <p:tgtEl>
                      <p:spTgt spid="349"/>
                    </p:tgtEl>
                  </p:cond>
                </p:stCondLst>
                <p:endSync evt="end" delay="0">
                  <p:rtn val="all"/>
                </p:endSync>
                <p:childTnLst>
                  <p:par>
                    <p:cTn id="385" fill="hold">
                      <p:stCondLst>
                        <p:cond delay="0"/>
                      </p:stCondLst>
                      <p:childTnLst>
                        <p:par>
                          <p:cTn id="386" fill="hold">
                            <p:stCondLst>
                              <p:cond delay="0"/>
                            </p:stCondLst>
                            <p:childTnLst>
                              <p:par>
                                <p:cTn id="387" presetID="9" presetClass="exit" presetSubtype="0" fill="hold" nodeType="clickEffect">
                                  <p:stCondLst>
                                    <p:cond delay="0"/>
                                  </p:stCondLst>
                                  <p:childTnLst>
                                    <p:animEffect transition="out" filter="dissolve">
                                      <p:cBhvr>
                                        <p:cTn id="388" dur="500"/>
                                        <p:tgtEl>
                                          <p:spTgt spid="349"/>
                                        </p:tgtEl>
                                      </p:cBhvr>
                                    </p:animEffect>
                                    <p:set>
                                      <p:cBhvr>
                                        <p:cTn id="389" dur="1" fill="hold">
                                          <p:stCondLst>
                                            <p:cond delay="499"/>
                                          </p:stCondLst>
                                        </p:cTn>
                                        <p:tgtEl>
                                          <p:spTgt spid="349"/>
                                        </p:tgtEl>
                                        <p:attrNameLst>
                                          <p:attrName>style.visibility</p:attrName>
                                        </p:attrNameLst>
                                      </p:cBhvr>
                                      <p:to>
                                        <p:strVal val="hidden"/>
                                      </p:to>
                                    </p:set>
                                  </p:childTnLst>
                                </p:cTn>
                              </p:par>
                            </p:childTnLst>
                          </p:cTn>
                        </p:par>
                      </p:childTnLst>
                    </p:cTn>
                  </p:par>
                </p:childTnLst>
              </p:cTn>
              <p:nextCondLst>
                <p:cond evt="onClick" delay="0">
                  <p:tgtEl>
                    <p:spTgt spid="349"/>
                  </p:tgtEl>
                </p:cond>
              </p:nextCondLst>
            </p:seq>
            <p:seq concurrent="1" nextAc="seek">
              <p:cTn id="390" restart="whenNotActive" fill="hold" evtFilter="cancelBubble" nodeType="interactiveSeq">
                <p:stCondLst>
                  <p:cond evt="onClick" delay="0">
                    <p:tgtEl>
                      <p:spTgt spid="350"/>
                    </p:tgtEl>
                  </p:cond>
                </p:stCondLst>
                <p:endSync evt="end" delay="0">
                  <p:rtn val="all"/>
                </p:endSync>
                <p:childTnLst>
                  <p:par>
                    <p:cTn id="391" fill="hold">
                      <p:stCondLst>
                        <p:cond delay="0"/>
                      </p:stCondLst>
                      <p:childTnLst>
                        <p:par>
                          <p:cTn id="392" fill="hold">
                            <p:stCondLst>
                              <p:cond delay="0"/>
                            </p:stCondLst>
                            <p:childTnLst>
                              <p:par>
                                <p:cTn id="393" presetID="9" presetClass="exit" presetSubtype="0" fill="hold" nodeType="clickEffect">
                                  <p:stCondLst>
                                    <p:cond delay="0"/>
                                  </p:stCondLst>
                                  <p:childTnLst>
                                    <p:animEffect transition="out" filter="dissolve">
                                      <p:cBhvr>
                                        <p:cTn id="394" dur="500"/>
                                        <p:tgtEl>
                                          <p:spTgt spid="350"/>
                                        </p:tgtEl>
                                      </p:cBhvr>
                                    </p:animEffect>
                                    <p:set>
                                      <p:cBhvr>
                                        <p:cTn id="395" dur="1" fill="hold">
                                          <p:stCondLst>
                                            <p:cond delay="499"/>
                                          </p:stCondLst>
                                        </p:cTn>
                                        <p:tgtEl>
                                          <p:spTgt spid="350"/>
                                        </p:tgtEl>
                                        <p:attrNameLst>
                                          <p:attrName>style.visibility</p:attrName>
                                        </p:attrNameLst>
                                      </p:cBhvr>
                                      <p:to>
                                        <p:strVal val="hidden"/>
                                      </p:to>
                                    </p:set>
                                  </p:childTnLst>
                                </p:cTn>
                              </p:par>
                            </p:childTnLst>
                          </p:cTn>
                        </p:par>
                      </p:childTnLst>
                    </p:cTn>
                  </p:par>
                </p:childTnLst>
              </p:cTn>
              <p:nextCondLst>
                <p:cond evt="onClick" delay="0">
                  <p:tgtEl>
                    <p:spTgt spid="350"/>
                  </p:tgtEl>
                </p:cond>
              </p:nextCondLst>
            </p:seq>
            <p:seq concurrent="1" nextAc="seek">
              <p:cTn id="396" restart="whenNotActive" fill="hold" evtFilter="cancelBubble" nodeType="interactiveSeq">
                <p:stCondLst>
                  <p:cond evt="onClick" delay="0">
                    <p:tgtEl>
                      <p:spTgt spid="352"/>
                    </p:tgtEl>
                  </p:cond>
                </p:stCondLst>
                <p:endSync evt="end" delay="0">
                  <p:rtn val="all"/>
                </p:endSync>
                <p:childTnLst>
                  <p:par>
                    <p:cTn id="397" fill="hold">
                      <p:stCondLst>
                        <p:cond delay="0"/>
                      </p:stCondLst>
                      <p:childTnLst>
                        <p:par>
                          <p:cTn id="398" fill="hold">
                            <p:stCondLst>
                              <p:cond delay="0"/>
                            </p:stCondLst>
                            <p:childTnLst>
                              <p:par>
                                <p:cTn id="399" presetID="9" presetClass="exit" presetSubtype="0" fill="hold" nodeType="clickEffect">
                                  <p:stCondLst>
                                    <p:cond delay="0"/>
                                  </p:stCondLst>
                                  <p:childTnLst>
                                    <p:animEffect transition="out" filter="dissolve">
                                      <p:cBhvr>
                                        <p:cTn id="400" dur="500"/>
                                        <p:tgtEl>
                                          <p:spTgt spid="352"/>
                                        </p:tgtEl>
                                      </p:cBhvr>
                                    </p:animEffect>
                                    <p:set>
                                      <p:cBhvr>
                                        <p:cTn id="401" dur="1" fill="hold">
                                          <p:stCondLst>
                                            <p:cond delay="499"/>
                                          </p:stCondLst>
                                        </p:cTn>
                                        <p:tgtEl>
                                          <p:spTgt spid="352"/>
                                        </p:tgtEl>
                                        <p:attrNameLst>
                                          <p:attrName>style.visibility</p:attrName>
                                        </p:attrNameLst>
                                      </p:cBhvr>
                                      <p:to>
                                        <p:strVal val="hidden"/>
                                      </p:to>
                                    </p:set>
                                  </p:childTnLst>
                                </p:cTn>
                              </p:par>
                            </p:childTnLst>
                          </p:cTn>
                        </p:par>
                      </p:childTnLst>
                    </p:cTn>
                  </p:par>
                </p:childTnLst>
              </p:cTn>
              <p:nextCondLst>
                <p:cond evt="onClick" delay="0">
                  <p:tgtEl>
                    <p:spTgt spid="352"/>
                  </p:tgtEl>
                </p:cond>
              </p:nextCondLst>
            </p:seq>
            <p:seq concurrent="1" nextAc="seek">
              <p:cTn id="402" restart="whenNotActive" fill="hold" evtFilter="cancelBubble" nodeType="interactiveSeq">
                <p:stCondLst>
                  <p:cond evt="onClick" delay="0">
                    <p:tgtEl>
                      <p:spTgt spid="354"/>
                    </p:tgtEl>
                  </p:cond>
                </p:stCondLst>
                <p:endSync evt="end" delay="0">
                  <p:rtn val="all"/>
                </p:endSync>
                <p:childTnLst>
                  <p:par>
                    <p:cTn id="403" fill="hold">
                      <p:stCondLst>
                        <p:cond delay="0"/>
                      </p:stCondLst>
                      <p:childTnLst>
                        <p:par>
                          <p:cTn id="404" fill="hold">
                            <p:stCondLst>
                              <p:cond delay="0"/>
                            </p:stCondLst>
                            <p:childTnLst>
                              <p:par>
                                <p:cTn id="405" presetID="9" presetClass="exit" presetSubtype="0" fill="hold" nodeType="clickEffect">
                                  <p:stCondLst>
                                    <p:cond delay="0"/>
                                  </p:stCondLst>
                                  <p:childTnLst>
                                    <p:animEffect transition="out" filter="dissolve">
                                      <p:cBhvr>
                                        <p:cTn id="406" dur="500"/>
                                        <p:tgtEl>
                                          <p:spTgt spid="354"/>
                                        </p:tgtEl>
                                      </p:cBhvr>
                                    </p:animEffect>
                                    <p:set>
                                      <p:cBhvr>
                                        <p:cTn id="407" dur="1" fill="hold">
                                          <p:stCondLst>
                                            <p:cond delay="499"/>
                                          </p:stCondLst>
                                        </p:cTn>
                                        <p:tgtEl>
                                          <p:spTgt spid="354"/>
                                        </p:tgtEl>
                                        <p:attrNameLst>
                                          <p:attrName>style.visibility</p:attrName>
                                        </p:attrNameLst>
                                      </p:cBhvr>
                                      <p:to>
                                        <p:strVal val="hidden"/>
                                      </p:to>
                                    </p:set>
                                  </p:childTnLst>
                                </p:cTn>
                              </p:par>
                            </p:childTnLst>
                          </p:cTn>
                        </p:par>
                      </p:childTnLst>
                    </p:cTn>
                  </p:par>
                </p:childTnLst>
              </p:cTn>
              <p:nextCondLst>
                <p:cond evt="onClick" delay="0">
                  <p:tgtEl>
                    <p:spTgt spid="354"/>
                  </p:tgtEl>
                </p:cond>
              </p:nextCondLst>
            </p:seq>
            <p:seq concurrent="1" nextAc="seek">
              <p:cTn id="408" restart="whenNotActive" fill="hold" evtFilter="cancelBubble" nodeType="interactiveSeq">
                <p:stCondLst>
                  <p:cond evt="onClick" delay="0">
                    <p:tgtEl>
                      <p:spTgt spid="353"/>
                    </p:tgtEl>
                  </p:cond>
                </p:stCondLst>
                <p:endSync evt="end" delay="0">
                  <p:rtn val="all"/>
                </p:endSync>
                <p:childTnLst>
                  <p:par>
                    <p:cTn id="409" fill="hold">
                      <p:stCondLst>
                        <p:cond delay="0"/>
                      </p:stCondLst>
                      <p:childTnLst>
                        <p:par>
                          <p:cTn id="410" fill="hold">
                            <p:stCondLst>
                              <p:cond delay="0"/>
                            </p:stCondLst>
                            <p:childTnLst>
                              <p:par>
                                <p:cTn id="411" presetID="9" presetClass="exit" presetSubtype="0" fill="hold" nodeType="clickEffect">
                                  <p:stCondLst>
                                    <p:cond delay="0"/>
                                  </p:stCondLst>
                                  <p:childTnLst>
                                    <p:animEffect transition="out" filter="dissolve">
                                      <p:cBhvr>
                                        <p:cTn id="412" dur="500"/>
                                        <p:tgtEl>
                                          <p:spTgt spid="353"/>
                                        </p:tgtEl>
                                      </p:cBhvr>
                                    </p:animEffect>
                                    <p:set>
                                      <p:cBhvr>
                                        <p:cTn id="413" dur="1" fill="hold">
                                          <p:stCondLst>
                                            <p:cond delay="499"/>
                                          </p:stCondLst>
                                        </p:cTn>
                                        <p:tgtEl>
                                          <p:spTgt spid="353"/>
                                        </p:tgtEl>
                                        <p:attrNameLst>
                                          <p:attrName>style.visibility</p:attrName>
                                        </p:attrNameLst>
                                      </p:cBhvr>
                                      <p:to>
                                        <p:strVal val="hidden"/>
                                      </p:to>
                                    </p:set>
                                  </p:childTnLst>
                                </p:cTn>
                              </p:par>
                            </p:childTnLst>
                          </p:cTn>
                        </p:par>
                      </p:childTnLst>
                    </p:cTn>
                  </p:par>
                </p:childTnLst>
              </p:cTn>
              <p:nextCondLst>
                <p:cond evt="onClick" delay="0">
                  <p:tgtEl>
                    <p:spTgt spid="353"/>
                  </p:tgtEl>
                </p:cond>
              </p:nextCondLst>
            </p:seq>
            <p:seq concurrent="1" nextAc="seek">
              <p:cTn id="414" restart="whenNotActive" fill="hold" evtFilter="cancelBubble" nodeType="interactiveSeq">
                <p:stCondLst>
                  <p:cond evt="onClick" delay="0">
                    <p:tgtEl>
                      <p:spTgt spid="355"/>
                    </p:tgtEl>
                  </p:cond>
                </p:stCondLst>
                <p:endSync evt="end" delay="0">
                  <p:rtn val="all"/>
                </p:endSync>
                <p:childTnLst>
                  <p:par>
                    <p:cTn id="415" fill="hold">
                      <p:stCondLst>
                        <p:cond delay="0"/>
                      </p:stCondLst>
                      <p:childTnLst>
                        <p:par>
                          <p:cTn id="416" fill="hold">
                            <p:stCondLst>
                              <p:cond delay="0"/>
                            </p:stCondLst>
                            <p:childTnLst>
                              <p:par>
                                <p:cTn id="417" presetID="9" presetClass="exit" presetSubtype="0" fill="hold" nodeType="clickEffect">
                                  <p:stCondLst>
                                    <p:cond delay="0"/>
                                  </p:stCondLst>
                                  <p:childTnLst>
                                    <p:animEffect transition="out" filter="dissolve">
                                      <p:cBhvr>
                                        <p:cTn id="418" dur="500"/>
                                        <p:tgtEl>
                                          <p:spTgt spid="355"/>
                                        </p:tgtEl>
                                      </p:cBhvr>
                                    </p:animEffect>
                                    <p:set>
                                      <p:cBhvr>
                                        <p:cTn id="419" dur="1" fill="hold">
                                          <p:stCondLst>
                                            <p:cond delay="499"/>
                                          </p:stCondLst>
                                        </p:cTn>
                                        <p:tgtEl>
                                          <p:spTgt spid="355"/>
                                        </p:tgtEl>
                                        <p:attrNameLst>
                                          <p:attrName>style.visibility</p:attrName>
                                        </p:attrNameLst>
                                      </p:cBhvr>
                                      <p:to>
                                        <p:strVal val="hidden"/>
                                      </p:to>
                                    </p:set>
                                  </p:childTnLst>
                                </p:cTn>
                              </p:par>
                            </p:childTnLst>
                          </p:cTn>
                        </p:par>
                      </p:childTnLst>
                    </p:cTn>
                  </p:par>
                </p:childTnLst>
              </p:cTn>
              <p:nextCondLst>
                <p:cond evt="onClick" delay="0">
                  <p:tgtEl>
                    <p:spTgt spid="355"/>
                  </p:tgtEl>
                </p:cond>
              </p:nextCondLst>
            </p:seq>
            <p:seq concurrent="1" nextAc="seek">
              <p:cTn id="420" restart="whenNotActive" fill="hold" evtFilter="cancelBubble" nodeType="interactiveSeq">
                <p:stCondLst>
                  <p:cond evt="onClick" delay="0">
                    <p:tgtEl>
                      <p:spTgt spid="356"/>
                    </p:tgtEl>
                  </p:cond>
                </p:stCondLst>
                <p:endSync evt="end" delay="0">
                  <p:rtn val="all"/>
                </p:endSync>
                <p:childTnLst>
                  <p:par>
                    <p:cTn id="421" fill="hold">
                      <p:stCondLst>
                        <p:cond delay="0"/>
                      </p:stCondLst>
                      <p:childTnLst>
                        <p:par>
                          <p:cTn id="422" fill="hold">
                            <p:stCondLst>
                              <p:cond delay="0"/>
                            </p:stCondLst>
                            <p:childTnLst>
                              <p:par>
                                <p:cTn id="423" presetID="9" presetClass="exit" presetSubtype="0" fill="hold" nodeType="clickEffect">
                                  <p:stCondLst>
                                    <p:cond delay="0"/>
                                  </p:stCondLst>
                                  <p:childTnLst>
                                    <p:animEffect transition="out" filter="dissolve">
                                      <p:cBhvr>
                                        <p:cTn id="424" dur="500"/>
                                        <p:tgtEl>
                                          <p:spTgt spid="356"/>
                                        </p:tgtEl>
                                      </p:cBhvr>
                                    </p:animEffect>
                                    <p:set>
                                      <p:cBhvr>
                                        <p:cTn id="425" dur="1" fill="hold">
                                          <p:stCondLst>
                                            <p:cond delay="499"/>
                                          </p:stCondLst>
                                        </p:cTn>
                                        <p:tgtEl>
                                          <p:spTgt spid="356"/>
                                        </p:tgtEl>
                                        <p:attrNameLst>
                                          <p:attrName>style.visibility</p:attrName>
                                        </p:attrNameLst>
                                      </p:cBhvr>
                                      <p:to>
                                        <p:strVal val="hidden"/>
                                      </p:to>
                                    </p:set>
                                  </p:childTnLst>
                                </p:cTn>
                              </p:par>
                            </p:childTnLst>
                          </p:cTn>
                        </p:par>
                      </p:childTnLst>
                    </p:cTn>
                  </p:par>
                </p:childTnLst>
              </p:cTn>
              <p:nextCondLst>
                <p:cond evt="onClick" delay="0">
                  <p:tgtEl>
                    <p:spTgt spid="356"/>
                  </p:tgtEl>
                </p:cond>
              </p:nextCondLst>
            </p:seq>
            <p:seq concurrent="1" nextAc="seek">
              <p:cTn id="426" restart="whenNotActive" fill="hold" evtFilter="cancelBubble" nodeType="interactiveSeq">
                <p:stCondLst>
                  <p:cond evt="onClick" delay="0">
                    <p:tgtEl>
                      <p:spTgt spid="357"/>
                    </p:tgtEl>
                  </p:cond>
                </p:stCondLst>
                <p:endSync evt="end" delay="0">
                  <p:rtn val="all"/>
                </p:endSync>
                <p:childTnLst>
                  <p:par>
                    <p:cTn id="427" fill="hold">
                      <p:stCondLst>
                        <p:cond delay="0"/>
                      </p:stCondLst>
                      <p:childTnLst>
                        <p:par>
                          <p:cTn id="428" fill="hold">
                            <p:stCondLst>
                              <p:cond delay="0"/>
                            </p:stCondLst>
                            <p:childTnLst>
                              <p:par>
                                <p:cTn id="429" presetID="9" presetClass="exit" presetSubtype="0" fill="hold" nodeType="clickEffect">
                                  <p:stCondLst>
                                    <p:cond delay="0"/>
                                  </p:stCondLst>
                                  <p:childTnLst>
                                    <p:animEffect transition="out" filter="dissolve">
                                      <p:cBhvr>
                                        <p:cTn id="430" dur="500"/>
                                        <p:tgtEl>
                                          <p:spTgt spid="357"/>
                                        </p:tgtEl>
                                      </p:cBhvr>
                                    </p:animEffect>
                                    <p:set>
                                      <p:cBhvr>
                                        <p:cTn id="431" dur="1" fill="hold">
                                          <p:stCondLst>
                                            <p:cond delay="499"/>
                                          </p:stCondLst>
                                        </p:cTn>
                                        <p:tgtEl>
                                          <p:spTgt spid="357"/>
                                        </p:tgtEl>
                                        <p:attrNameLst>
                                          <p:attrName>style.visibility</p:attrName>
                                        </p:attrNameLst>
                                      </p:cBhvr>
                                      <p:to>
                                        <p:strVal val="hidden"/>
                                      </p:to>
                                    </p:set>
                                  </p:childTnLst>
                                </p:cTn>
                              </p:par>
                            </p:childTnLst>
                          </p:cTn>
                        </p:par>
                      </p:childTnLst>
                    </p:cTn>
                  </p:par>
                </p:childTnLst>
              </p:cTn>
              <p:nextCondLst>
                <p:cond evt="onClick" delay="0">
                  <p:tgtEl>
                    <p:spTgt spid="357"/>
                  </p:tgtEl>
                </p:cond>
              </p:nextCondLst>
            </p:seq>
            <p:seq concurrent="1" nextAc="seek">
              <p:cTn id="432" restart="whenNotActive" fill="hold" evtFilter="cancelBubble" nodeType="interactiveSeq">
                <p:stCondLst>
                  <p:cond evt="onClick" delay="0">
                    <p:tgtEl>
                      <p:spTgt spid="358"/>
                    </p:tgtEl>
                  </p:cond>
                </p:stCondLst>
                <p:endSync evt="end" delay="0">
                  <p:rtn val="all"/>
                </p:endSync>
                <p:childTnLst>
                  <p:par>
                    <p:cTn id="433" fill="hold">
                      <p:stCondLst>
                        <p:cond delay="0"/>
                      </p:stCondLst>
                      <p:childTnLst>
                        <p:par>
                          <p:cTn id="434" fill="hold">
                            <p:stCondLst>
                              <p:cond delay="0"/>
                            </p:stCondLst>
                            <p:childTnLst>
                              <p:par>
                                <p:cTn id="435" presetID="9" presetClass="exit" presetSubtype="0" fill="hold" nodeType="clickEffect">
                                  <p:stCondLst>
                                    <p:cond delay="0"/>
                                  </p:stCondLst>
                                  <p:childTnLst>
                                    <p:animEffect transition="out" filter="dissolve">
                                      <p:cBhvr>
                                        <p:cTn id="436" dur="500"/>
                                        <p:tgtEl>
                                          <p:spTgt spid="358"/>
                                        </p:tgtEl>
                                      </p:cBhvr>
                                    </p:animEffect>
                                    <p:set>
                                      <p:cBhvr>
                                        <p:cTn id="437" dur="1" fill="hold">
                                          <p:stCondLst>
                                            <p:cond delay="499"/>
                                          </p:stCondLst>
                                        </p:cTn>
                                        <p:tgtEl>
                                          <p:spTgt spid="358"/>
                                        </p:tgtEl>
                                        <p:attrNameLst>
                                          <p:attrName>style.visibility</p:attrName>
                                        </p:attrNameLst>
                                      </p:cBhvr>
                                      <p:to>
                                        <p:strVal val="hidden"/>
                                      </p:to>
                                    </p:set>
                                  </p:childTnLst>
                                </p:cTn>
                              </p:par>
                            </p:childTnLst>
                          </p:cTn>
                        </p:par>
                      </p:childTnLst>
                    </p:cTn>
                  </p:par>
                </p:childTnLst>
              </p:cTn>
              <p:nextCondLst>
                <p:cond evt="onClick" delay="0">
                  <p:tgtEl>
                    <p:spTgt spid="358"/>
                  </p:tgtEl>
                </p:cond>
              </p:nextCondLst>
            </p:seq>
            <p:seq concurrent="1" nextAc="seek">
              <p:cTn id="438" restart="whenNotActive" fill="hold" evtFilter="cancelBubble" nodeType="interactiveSeq">
                <p:stCondLst>
                  <p:cond evt="onClick" delay="0">
                    <p:tgtEl>
                      <p:spTgt spid="360"/>
                    </p:tgtEl>
                  </p:cond>
                </p:stCondLst>
                <p:endSync evt="end" delay="0">
                  <p:rtn val="all"/>
                </p:endSync>
                <p:childTnLst>
                  <p:par>
                    <p:cTn id="439" fill="hold">
                      <p:stCondLst>
                        <p:cond delay="0"/>
                      </p:stCondLst>
                      <p:childTnLst>
                        <p:par>
                          <p:cTn id="440" fill="hold">
                            <p:stCondLst>
                              <p:cond delay="0"/>
                            </p:stCondLst>
                            <p:childTnLst>
                              <p:par>
                                <p:cTn id="441" presetID="9" presetClass="exit" presetSubtype="0" fill="hold" nodeType="clickEffect">
                                  <p:stCondLst>
                                    <p:cond delay="0"/>
                                  </p:stCondLst>
                                  <p:childTnLst>
                                    <p:animEffect transition="out" filter="dissolve">
                                      <p:cBhvr>
                                        <p:cTn id="442" dur="500"/>
                                        <p:tgtEl>
                                          <p:spTgt spid="360"/>
                                        </p:tgtEl>
                                      </p:cBhvr>
                                    </p:animEffect>
                                    <p:set>
                                      <p:cBhvr>
                                        <p:cTn id="443" dur="1" fill="hold">
                                          <p:stCondLst>
                                            <p:cond delay="499"/>
                                          </p:stCondLst>
                                        </p:cTn>
                                        <p:tgtEl>
                                          <p:spTgt spid="360"/>
                                        </p:tgtEl>
                                        <p:attrNameLst>
                                          <p:attrName>style.visibility</p:attrName>
                                        </p:attrNameLst>
                                      </p:cBhvr>
                                      <p:to>
                                        <p:strVal val="hidden"/>
                                      </p:to>
                                    </p:set>
                                  </p:childTnLst>
                                </p:cTn>
                              </p:par>
                            </p:childTnLst>
                          </p:cTn>
                        </p:par>
                      </p:childTnLst>
                    </p:cTn>
                  </p:par>
                </p:childTnLst>
              </p:cTn>
              <p:nextCondLst>
                <p:cond evt="onClick" delay="0">
                  <p:tgtEl>
                    <p:spTgt spid="360"/>
                  </p:tgtEl>
                </p:cond>
              </p:nextCondLst>
            </p:seq>
            <p:seq concurrent="1" nextAc="seek">
              <p:cTn id="444" restart="whenNotActive" fill="hold" evtFilter="cancelBubble" nodeType="interactiveSeq">
                <p:stCondLst>
                  <p:cond evt="onClick" delay="0">
                    <p:tgtEl>
                      <p:spTgt spid="366"/>
                    </p:tgtEl>
                  </p:cond>
                </p:stCondLst>
                <p:endSync evt="end" delay="0">
                  <p:rtn val="all"/>
                </p:endSync>
                <p:childTnLst>
                  <p:par>
                    <p:cTn id="445" fill="hold">
                      <p:stCondLst>
                        <p:cond delay="0"/>
                      </p:stCondLst>
                      <p:childTnLst>
                        <p:par>
                          <p:cTn id="446" fill="hold">
                            <p:stCondLst>
                              <p:cond delay="0"/>
                            </p:stCondLst>
                            <p:childTnLst>
                              <p:par>
                                <p:cTn id="447" presetID="9" presetClass="exit" presetSubtype="0" fill="hold" nodeType="clickEffect">
                                  <p:stCondLst>
                                    <p:cond delay="0"/>
                                  </p:stCondLst>
                                  <p:childTnLst>
                                    <p:animEffect transition="out" filter="dissolve">
                                      <p:cBhvr>
                                        <p:cTn id="448" dur="500"/>
                                        <p:tgtEl>
                                          <p:spTgt spid="366"/>
                                        </p:tgtEl>
                                      </p:cBhvr>
                                    </p:animEffect>
                                    <p:set>
                                      <p:cBhvr>
                                        <p:cTn id="449" dur="1" fill="hold">
                                          <p:stCondLst>
                                            <p:cond delay="499"/>
                                          </p:stCondLst>
                                        </p:cTn>
                                        <p:tgtEl>
                                          <p:spTgt spid="366"/>
                                        </p:tgtEl>
                                        <p:attrNameLst>
                                          <p:attrName>style.visibility</p:attrName>
                                        </p:attrNameLst>
                                      </p:cBhvr>
                                      <p:to>
                                        <p:strVal val="hidden"/>
                                      </p:to>
                                    </p:set>
                                  </p:childTnLst>
                                </p:cTn>
                              </p:par>
                            </p:childTnLst>
                          </p:cTn>
                        </p:par>
                      </p:childTnLst>
                    </p:cTn>
                  </p:par>
                </p:childTnLst>
              </p:cTn>
              <p:nextCondLst>
                <p:cond evt="onClick" delay="0">
                  <p:tgtEl>
                    <p:spTgt spid="366"/>
                  </p:tgtEl>
                </p:cond>
              </p:nextCondLst>
            </p:seq>
          </p:childTnLst>
        </p:cTn>
      </p:par>
    </p:tnLst>
    <p:bldLst>
      <p:bldP spid="170" grpId="0" animBg="1"/>
      <p:bldP spid="171" grpId="0" animBg="1"/>
      <p:bldP spid="172" grpId="0" animBg="1"/>
      <p:bldP spid="173" grpId="0" animBg="1"/>
      <p:bldP spid="174" grpId="0" animBg="1"/>
      <p:bldP spid="175" grpId="0" animBg="1"/>
      <p:bldP spid="176" grpId="0" animBg="1"/>
      <p:bldP spid="177" grpId="0" animBg="1"/>
      <p:bldP spid="178" grpId="0" animBg="1"/>
      <p:bldP spid="179" grpId="0" animBg="1"/>
      <p:bldP spid="180" grpId="0" animBg="1"/>
      <p:bldP spid="181" grpId="0" animBg="1"/>
      <p:bldP spid="182" grpId="0" animBg="1"/>
      <p:bldP spid="183" grpId="0" animBg="1"/>
      <p:bldP spid="184" grpId="0" animBg="1"/>
      <p:bldP spid="185" grpId="0" animBg="1"/>
      <p:bldP spid="186" grpId="0" animBg="1"/>
      <p:bldP spid="187" grpId="0" animBg="1"/>
      <p:bldP spid="188" grpId="0" animBg="1"/>
      <p:bldP spid="189" grpId="0" animBg="1"/>
      <p:bldP spid="190" grpId="0" animBg="1"/>
      <p:bldP spid="191" grpId="0" animBg="1"/>
      <p:bldP spid="192" grpId="0" animBg="1"/>
      <p:bldP spid="193" grpId="0" animBg="1"/>
      <p:bldP spid="194" grpId="0" animBg="1"/>
      <p:bldP spid="195" grpId="0" animBg="1"/>
      <p:bldP spid="196" grpId="0" animBg="1"/>
      <p:bldP spid="197" grpId="0" animBg="1"/>
      <p:bldP spid="283" grpId="0" animBg="1"/>
      <p:bldP spid="284" grpId="0" animBg="1"/>
      <p:bldP spid="339" grpId="0" animBg="1"/>
      <p:bldP spid="34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normAutofit fontScale="90000"/>
          </a:bodyPr>
          <a:lstStyle/>
          <a:p>
            <a:r>
              <a:rPr lang="cs-CZ" sz="3600" dirty="0"/>
              <a:t/>
            </a:r>
            <a:br>
              <a:rPr lang="cs-CZ" sz="3600" dirty="0"/>
            </a:br>
            <a:r>
              <a:rPr lang="cs-CZ" b="1" dirty="0" smtClean="0">
                <a:solidFill>
                  <a:srgbClr val="FF0000"/>
                </a:solidFill>
              </a:rPr>
              <a:t>OTÁZKA č. 1</a:t>
            </a:r>
          </a:p>
        </p:txBody>
      </p:sp>
      <p:sp>
        <p:nvSpPr>
          <p:cNvPr id="3" name="Zástupný symbol pro obsah 2"/>
          <p:cNvSpPr>
            <a:spLocks noGrp="1"/>
          </p:cNvSpPr>
          <p:nvPr>
            <p:ph sz="quarter" idx="1"/>
          </p:nvPr>
        </p:nvSpPr>
        <p:spPr/>
        <p:txBody>
          <a:bodyPr/>
          <a:lstStyle/>
          <a:p>
            <a:pPr eaLnBrk="1" hangingPunct="1">
              <a:buFont typeface="Wingdings 2" pitchFamily="18" charset="2"/>
              <a:buNone/>
            </a:pPr>
            <a:r>
              <a:rPr lang="cs-CZ" b="1" dirty="0" smtClean="0">
                <a:latin typeface="Arial" charset="0"/>
              </a:rPr>
              <a:t>POZDRAV A PŘEDSTAV SE:</a:t>
            </a:r>
          </a:p>
          <a:p>
            <a:pPr eaLnBrk="1" hangingPunct="1">
              <a:buFont typeface="Wingdings 2" pitchFamily="18" charset="2"/>
              <a:buNone/>
            </a:pPr>
            <a:endParaRPr lang="cs-CZ" dirty="0" smtClean="0">
              <a:latin typeface="Calibri" pitchFamily="34" charset="0"/>
            </a:endParaRPr>
          </a:p>
          <a:p>
            <a:pPr eaLnBrk="1" hangingPunct="1">
              <a:buFont typeface="Wingdings 2" pitchFamily="18" charset="2"/>
              <a:buNone/>
            </a:pPr>
            <a:endParaRPr lang="cs-CZ" dirty="0" smtClean="0">
              <a:latin typeface="Calibri" pitchFamily="34" charset="0"/>
            </a:endParaRPr>
          </a:p>
          <a:p>
            <a:pPr>
              <a:buNone/>
            </a:pPr>
            <a:r>
              <a:rPr lang="cs-CZ" sz="2800" dirty="0"/>
              <a:t>HELLO / HI, I´M …..</a:t>
            </a:r>
            <a:endParaRPr lang="cs-CZ" dirty="0" smtClean="0">
              <a:latin typeface="Calibri" pitchFamily="34" charset="0"/>
            </a:endParaRPr>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pPr eaLnBrk="1" hangingPunct="1"/>
            <a:r>
              <a:rPr lang="cs-CZ" b="1" dirty="0" smtClean="0">
                <a:solidFill>
                  <a:srgbClr val="DE2512"/>
                </a:solidFill>
              </a:rPr>
              <a:t>OTÁZKA č. 2</a:t>
            </a:r>
            <a:endParaRPr lang="cs-CZ" dirty="0" smtClean="0">
              <a:solidFill>
                <a:srgbClr val="DE2512"/>
              </a:solidFill>
            </a:endParaRPr>
          </a:p>
        </p:txBody>
      </p:sp>
      <p:sp>
        <p:nvSpPr>
          <p:cNvPr id="3" name="Zástupný symbol pro obsah 2"/>
          <p:cNvSpPr>
            <a:spLocks noGrp="1"/>
          </p:cNvSpPr>
          <p:nvPr>
            <p:ph sz="quarter" idx="1"/>
          </p:nvPr>
        </p:nvSpPr>
        <p:spPr/>
        <p:txBody>
          <a:bodyPr/>
          <a:lstStyle/>
          <a:p>
            <a:pPr marL="0" indent="0" eaLnBrk="1" hangingPunct="1">
              <a:buFont typeface="Wingdings 2" pitchFamily="18" charset="2"/>
              <a:buNone/>
            </a:pPr>
            <a:r>
              <a:rPr lang="cs-CZ" dirty="0" smtClean="0">
                <a:latin typeface="Calibri" pitchFamily="34" charset="0"/>
              </a:rPr>
              <a:t> </a:t>
            </a:r>
            <a:r>
              <a:rPr lang="cs-CZ" b="1" dirty="0" smtClean="0">
                <a:latin typeface="Arial" charset="0"/>
              </a:rPr>
              <a:t>JAKÉ ZNÁŠ POZDRAVY PŘI LOUČENÍ?</a:t>
            </a:r>
            <a:r>
              <a:rPr lang="cs-CZ" b="1" dirty="0" smtClean="0">
                <a:latin typeface="Calibri" pitchFamily="34" charset="0"/>
              </a:rPr>
              <a:t/>
            </a:r>
            <a:br>
              <a:rPr lang="cs-CZ" b="1" dirty="0" smtClean="0">
                <a:latin typeface="Calibri" pitchFamily="34" charset="0"/>
              </a:rPr>
            </a:br>
            <a:r>
              <a:rPr lang="cs-CZ" sz="800" b="1" dirty="0" smtClean="0">
                <a:latin typeface="Calibri" pitchFamily="34" charset="0"/>
              </a:rPr>
              <a:t/>
            </a:r>
            <a:br>
              <a:rPr lang="cs-CZ" sz="800" b="1" dirty="0" smtClean="0">
                <a:latin typeface="Calibri" pitchFamily="34" charset="0"/>
              </a:rPr>
            </a:br>
            <a:r>
              <a:rPr lang="cs-CZ" sz="800" dirty="0" smtClean="0">
                <a:latin typeface="Calibri" pitchFamily="34" charset="0"/>
              </a:rPr>
              <a:t>	    </a:t>
            </a:r>
            <a:r>
              <a:rPr lang="cs-CZ" dirty="0" smtClean="0">
                <a:latin typeface="Calibri" pitchFamily="34" charset="0"/>
              </a:rPr>
              <a:t>	          	</a:t>
            </a:r>
          </a:p>
          <a:p>
            <a:pPr marL="0" indent="0" eaLnBrk="1" hangingPunct="1">
              <a:buFont typeface="Wingdings 2" pitchFamily="18" charset="2"/>
              <a:buNone/>
            </a:pPr>
            <a:endParaRPr lang="cs-CZ" dirty="0" smtClean="0">
              <a:latin typeface="Calibri" pitchFamily="34" charset="0"/>
            </a:endParaRPr>
          </a:p>
          <a:p>
            <a:pPr marL="0" indent="0" eaLnBrk="1" hangingPunct="1">
              <a:buFont typeface="Wingdings 2" pitchFamily="18" charset="2"/>
              <a:buNone/>
            </a:pPr>
            <a:r>
              <a:rPr lang="cs-CZ" dirty="0" smtClean="0">
                <a:latin typeface="Calibri" pitchFamily="34" charset="0"/>
              </a:rPr>
              <a:t>						</a:t>
            </a:r>
          </a:p>
          <a:p>
            <a:pPr marL="0" indent="0" algn="ctr" eaLnBrk="1" hangingPunct="1">
              <a:buFont typeface="Wingdings 2" pitchFamily="18" charset="2"/>
              <a:buNone/>
            </a:pPr>
            <a:r>
              <a:rPr lang="cs-CZ" dirty="0" smtClean="0">
                <a:latin typeface="Arial" charset="0"/>
              </a:rPr>
              <a:t>GOOD BYE. BYE. SEE YOU TOMORROW.</a:t>
            </a:r>
          </a:p>
          <a:p>
            <a:pPr marL="0" indent="0" algn="ctr" eaLnBrk="1" hangingPunct="1">
              <a:buFont typeface="Wingdings 2" pitchFamily="18" charset="2"/>
              <a:buNone/>
            </a:pPr>
            <a:endParaRPr lang="cs-CZ" dirty="0" smtClean="0">
              <a:latin typeface="Calibri" pitchFamily="34" charset="0"/>
            </a:endParaRPr>
          </a:p>
        </p:txBody>
      </p:sp>
      <p:sp>
        <p:nvSpPr>
          <p:cNvPr id="8" name="Šipka doprava 7">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pPr eaLnBrk="1" hangingPunct="1"/>
            <a:r>
              <a:rPr lang="cs-CZ" b="1" dirty="0" smtClean="0">
                <a:solidFill>
                  <a:srgbClr val="DE2512"/>
                </a:solidFill>
              </a:rPr>
              <a:t>OTÁZKA č. 3</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0" indent="0" eaLnBrk="1" hangingPunct="1">
              <a:buFont typeface="Wingdings 2" pitchFamily="18" charset="2"/>
              <a:buNone/>
              <a:defRPr/>
            </a:pPr>
            <a:r>
              <a:rPr lang="cs-CZ" b="1" dirty="0" smtClean="0">
                <a:latin typeface="Arial" charset="0"/>
              </a:rPr>
              <a:t>VYJMENUJ ANGLICKOU ABECEDU:</a:t>
            </a:r>
          </a:p>
          <a:p>
            <a:pPr marL="0" indent="0" eaLnBrk="1" hangingPunct="1">
              <a:buFont typeface="Wingdings 2" pitchFamily="18" charset="2"/>
              <a:buNone/>
              <a:defRPr/>
            </a:pPr>
            <a:endParaRPr lang="cs-CZ" b="1" dirty="0" smtClean="0">
              <a:latin typeface="Arial" charset="0"/>
            </a:endParaRPr>
          </a:p>
          <a:p>
            <a:pPr algn="ctr" eaLnBrk="1" hangingPunct="1">
              <a:buFont typeface="Wingdings 2" pitchFamily="18" charset="2"/>
              <a:buNone/>
              <a:defRPr/>
            </a:pPr>
            <a:endParaRPr lang="cs-CZ" dirty="0" smtClean="0">
              <a:latin typeface="Arial" charset="0"/>
            </a:endParaRPr>
          </a:p>
          <a:p>
            <a:pPr algn="ctr" eaLnBrk="1" hangingPunct="1">
              <a:buFont typeface="Wingdings 2" pitchFamily="18" charset="2"/>
              <a:buNone/>
              <a:defRPr/>
            </a:pPr>
            <a:r>
              <a:rPr lang="cs-CZ" dirty="0" smtClean="0">
                <a:latin typeface="Arial" charset="0"/>
              </a:rPr>
              <a:t>A-B-C-D-E-F-G-H-I-J-K-L-M-N-O-P-Q-R-S-T-U-V-W-X-Y-Z</a:t>
            </a:r>
          </a:p>
          <a:p>
            <a:pPr algn="ctr" eaLnBrk="1" hangingPunct="1">
              <a:buFont typeface="Wingdings 2" pitchFamily="18" charset="2"/>
              <a:buNone/>
              <a:defRPr/>
            </a:pPr>
            <a:endParaRPr lang="cs-CZ" b="1" dirty="0" smtClean="0">
              <a:latin typeface="Calibri"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Nadpis 1"/>
          <p:cNvSpPr>
            <a:spLocks noGrp="1"/>
          </p:cNvSpPr>
          <p:nvPr>
            <p:ph type="title"/>
          </p:nvPr>
        </p:nvSpPr>
        <p:spPr/>
        <p:txBody>
          <a:bodyPr/>
          <a:lstStyle/>
          <a:p>
            <a:pPr eaLnBrk="1" hangingPunct="1"/>
            <a:r>
              <a:rPr lang="cs-CZ" b="1" dirty="0" smtClean="0">
                <a:solidFill>
                  <a:srgbClr val="DE2512"/>
                </a:solidFill>
              </a:rPr>
              <a:t>OTÁZKA č. 4</a:t>
            </a:r>
            <a:endParaRPr lang="cs-CZ" dirty="0" smtClean="0">
              <a:solidFill>
                <a:srgbClr val="DE2512"/>
              </a:solidFill>
            </a:endParaRPr>
          </a:p>
        </p:txBody>
      </p:sp>
      <p:sp>
        <p:nvSpPr>
          <p:cNvPr id="3" name="Zástupný symbol pro obsah 2"/>
          <p:cNvSpPr>
            <a:spLocks noGrp="1"/>
          </p:cNvSpPr>
          <p:nvPr>
            <p:ph sz="quarter" idx="1"/>
          </p:nvPr>
        </p:nvSpPr>
        <p:spPr/>
        <p:txBody>
          <a:bodyPr/>
          <a:lstStyle/>
          <a:p>
            <a:pPr marL="0" indent="0" eaLnBrk="1" hangingPunct="1">
              <a:buFont typeface="Wingdings 2" pitchFamily="18" charset="2"/>
              <a:buNone/>
            </a:pPr>
            <a:r>
              <a:rPr lang="cs-CZ" b="1" dirty="0" smtClean="0">
                <a:latin typeface="Arial" charset="0"/>
              </a:rPr>
              <a:t>POČÍTEJ OD 1 DO 10:</a:t>
            </a:r>
          </a:p>
          <a:p>
            <a:pPr marL="0" indent="0" eaLnBrk="1" hangingPunct="1">
              <a:buFont typeface="Wingdings 2" pitchFamily="18" charset="2"/>
              <a:buNone/>
            </a:pPr>
            <a:r>
              <a:rPr lang="cs-CZ" dirty="0" smtClean="0">
                <a:latin typeface="Calibri" pitchFamily="34" charset="0"/>
              </a:rPr>
              <a:t>	 					</a:t>
            </a:r>
          </a:p>
          <a:p>
            <a:pPr marL="0" indent="0" eaLnBrk="1" hangingPunct="1">
              <a:buFont typeface="Wingdings 2" pitchFamily="18" charset="2"/>
              <a:buNone/>
            </a:pPr>
            <a:endParaRPr lang="cs-CZ" sz="800" dirty="0" smtClean="0">
              <a:latin typeface="Calibri" pitchFamily="34" charset="0"/>
            </a:endParaRPr>
          </a:p>
          <a:p>
            <a:pPr marL="0" indent="0" eaLnBrk="1" hangingPunct="1">
              <a:buFont typeface="Wingdings 2" pitchFamily="18" charset="2"/>
              <a:buNone/>
            </a:pPr>
            <a:endParaRPr lang="cs-CZ" sz="800" dirty="0" smtClean="0">
              <a:latin typeface="Calibri" pitchFamily="34" charset="0"/>
            </a:endParaRPr>
          </a:p>
          <a:p>
            <a:pPr marL="0" indent="0" eaLnBrk="1" hangingPunct="1">
              <a:buFont typeface="Wingdings 2" pitchFamily="18" charset="2"/>
              <a:buNone/>
            </a:pPr>
            <a:r>
              <a:rPr lang="cs-CZ" dirty="0" smtClean="0">
                <a:latin typeface="Calibri" pitchFamily="34" charset="0"/>
              </a:rPr>
              <a:t>		  										</a:t>
            </a:r>
          </a:p>
          <a:p>
            <a:pPr marL="0" indent="0" algn="ctr" eaLnBrk="1" hangingPunct="1">
              <a:buFont typeface="Wingdings 2" pitchFamily="18" charset="2"/>
              <a:buNone/>
            </a:pPr>
            <a:r>
              <a:rPr lang="cs-CZ" dirty="0" smtClean="0">
                <a:latin typeface="Arial" charset="0"/>
              </a:rPr>
              <a:t>ONE, TWO, THREE, FOUR, FIVE, SIX, SEVEN, EIGHT, NINE, TEN.</a:t>
            </a:r>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p:txBody>
          <a:bodyPr/>
          <a:lstStyle/>
          <a:p>
            <a:pPr eaLnBrk="1" hangingPunct="1"/>
            <a:r>
              <a:rPr lang="cs-CZ" b="1" dirty="0" smtClean="0">
                <a:solidFill>
                  <a:srgbClr val="DE2512"/>
                </a:solidFill>
              </a:rPr>
              <a:t>OTÁZKA. 5</a:t>
            </a:r>
            <a:endParaRPr lang="cs-CZ" dirty="0" smtClean="0">
              <a:solidFill>
                <a:srgbClr val="DE2512"/>
              </a:solidFill>
            </a:endParaRPr>
          </a:p>
        </p:txBody>
      </p:sp>
      <p:sp>
        <p:nvSpPr>
          <p:cNvPr id="3" name="Zástupný symbol pro obsah 2"/>
          <p:cNvSpPr>
            <a:spLocks noGrp="1"/>
          </p:cNvSpPr>
          <p:nvPr>
            <p:ph sz="quarter" idx="1"/>
          </p:nvPr>
        </p:nvSpPr>
        <p:spPr>
          <a:xfrm>
            <a:off x="457200" y="1935163"/>
            <a:ext cx="8229600" cy="4589462"/>
          </a:xfrm>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6 VĚCÍ, KTERÉ POUŽÍVÁŠ VE ŠKOLE:</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t>
            </a:r>
            <a:r>
              <a:rPr lang="cs-CZ" dirty="0" smtClean="0">
                <a:latin typeface="+mj-lt"/>
              </a:rPr>
              <a:t>			</a:t>
            </a:r>
          </a:p>
          <a:p>
            <a:pPr marL="0" indent="0" eaLnBrk="1" fontAlgn="auto" hangingPunct="1">
              <a:spcAft>
                <a:spcPts val="0"/>
              </a:spcAft>
              <a:buClr>
                <a:schemeClr val="accent3"/>
              </a:buClr>
              <a:buFont typeface="Wingdings 2"/>
              <a:buNone/>
              <a:defRPr/>
            </a:pPr>
            <a:r>
              <a:rPr lang="cs-CZ" dirty="0" smtClean="0">
                <a:latin typeface="Arial" pitchFamily="34" charset="0"/>
                <a:cs typeface="Arial" pitchFamily="34" charset="0"/>
              </a:rPr>
              <a:t>A PENCIL, A PEN, A RULER, A RUBBER, A PENCIL-CASE, A BOOK</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Nadpis 1"/>
          <p:cNvSpPr>
            <a:spLocks noGrp="1"/>
          </p:cNvSpPr>
          <p:nvPr>
            <p:ph type="title"/>
          </p:nvPr>
        </p:nvSpPr>
        <p:spPr/>
        <p:txBody>
          <a:bodyPr/>
          <a:lstStyle/>
          <a:p>
            <a:pPr eaLnBrk="1" hangingPunct="1"/>
            <a:r>
              <a:rPr lang="cs-CZ" b="1" dirty="0" smtClean="0">
                <a:solidFill>
                  <a:srgbClr val="DE2512"/>
                </a:solidFill>
              </a:rPr>
              <a:t>OTÁZKA č. 6</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8 BAREV:</a:t>
            </a: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eaLnBrk="1" fontAlgn="auto" hangingPunct="1">
              <a:spcAft>
                <a:spcPts val="0"/>
              </a:spcAft>
              <a:buClr>
                <a:schemeClr val="accent3"/>
              </a:buClr>
              <a:buFont typeface="Wingdings 2"/>
              <a:buNone/>
              <a:defRPr/>
            </a:pPr>
            <a:r>
              <a:rPr lang="cs-CZ" dirty="0" smtClean="0">
                <a:latin typeface="+mj-lt"/>
              </a:rPr>
              <a:t>					</a:t>
            </a:r>
          </a:p>
          <a:p>
            <a:pPr marL="0" indent="0" algn="ctr" eaLnBrk="1" fontAlgn="auto" hangingPunct="1">
              <a:spcAft>
                <a:spcPts val="0"/>
              </a:spcAft>
              <a:buClr>
                <a:schemeClr val="accent3"/>
              </a:buClr>
              <a:buFont typeface="Wingdings 2"/>
              <a:buNone/>
              <a:defRPr/>
            </a:pPr>
            <a:r>
              <a:rPr lang="cs-CZ" dirty="0" smtClean="0">
                <a:latin typeface="+mj-lt"/>
              </a:rPr>
              <a:t/>
            </a:r>
            <a:br>
              <a:rPr lang="cs-CZ" dirty="0" smtClean="0">
                <a:latin typeface="+mj-lt"/>
              </a:rPr>
            </a:br>
            <a:r>
              <a:rPr lang="cs-CZ" dirty="0" smtClean="0">
                <a:latin typeface="Arial" pitchFamily="34" charset="0"/>
                <a:cs typeface="Arial" pitchFamily="34" charset="0"/>
              </a:rPr>
              <a:t>WHITE, YELLOW, ORANGE, PINK, RED, PURPLE, BLUE, GREEN, BROWN, BLACK.</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Nadpis 1"/>
          <p:cNvSpPr>
            <a:spLocks noGrp="1"/>
          </p:cNvSpPr>
          <p:nvPr>
            <p:ph type="title"/>
          </p:nvPr>
        </p:nvSpPr>
        <p:spPr>
          <a:xfrm>
            <a:off x="467544" y="764704"/>
            <a:ext cx="8229600" cy="1143000"/>
          </a:xfrm>
        </p:spPr>
        <p:txBody>
          <a:bodyPr/>
          <a:lstStyle/>
          <a:p>
            <a:pPr eaLnBrk="1" hangingPunct="1"/>
            <a:r>
              <a:rPr lang="cs-CZ" b="1" dirty="0" smtClean="0">
                <a:solidFill>
                  <a:srgbClr val="DE2512"/>
                </a:solidFill>
              </a:rPr>
              <a:t>OTÁZKA č. 7</a:t>
            </a:r>
            <a:endParaRPr lang="cs-CZ" dirty="0" smtClean="0">
              <a:solidFill>
                <a:srgbClr val="DE2512"/>
              </a:solidFill>
            </a:endParaRPr>
          </a:p>
        </p:txBody>
      </p:sp>
      <p:sp>
        <p:nvSpPr>
          <p:cNvPr id="3" name="Zástupný symbol pro obsah 2"/>
          <p:cNvSpPr>
            <a:spLocks noGrp="1"/>
          </p:cNvSpPr>
          <p:nvPr>
            <p:ph sz="quarter" idx="1"/>
          </p:nvPr>
        </p:nvSpPr>
        <p:spPr>
          <a:xfrm>
            <a:off x="468313" y="1916113"/>
            <a:ext cx="8229600" cy="4389437"/>
          </a:xfrm>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NA OTÁZKU: WHAT´S YOUR NAME?</a:t>
            </a:r>
          </a:p>
          <a:p>
            <a:pPr marL="0" indent="0" eaLnBrk="1" fontAlgn="auto" hangingPunct="1">
              <a:spcAft>
                <a:spcPts val="0"/>
              </a:spcAft>
              <a:buClr>
                <a:schemeClr val="accent3"/>
              </a:buClr>
              <a:buFont typeface="Wingdings 2"/>
              <a:buNone/>
              <a:defRPr/>
            </a:pPr>
            <a:r>
              <a:rPr lang="cs-CZ" dirty="0" smtClean="0">
                <a:latin typeface="+mj-lt"/>
              </a:rPr>
              <a:t>				       	 </a:t>
            </a:r>
            <a:br>
              <a:rPr lang="cs-CZ" dirty="0" smtClean="0">
                <a:latin typeface="+mj-lt"/>
              </a:rPr>
            </a:br>
            <a:r>
              <a:rPr lang="cs-CZ" dirty="0" smtClean="0">
                <a:latin typeface="+mj-lt"/>
              </a:rPr>
              <a:t>				   			               </a:t>
            </a:r>
          </a:p>
          <a:p>
            <a:pPr marL="0" indent="0" eaLnBrk="1" fontAlgn="auto" hangingPunct="1">
              <a:spcAft>
                <a:spcPts val="0"/>
              </a:spcAft>
              <a:buClr>
                <a:schemeClr val="accent3"/>
              </a:buClr>
              <a:buFont typeface="Wingdings 2"/>
              <a:buNone/>
              <a:defRPr/>
            </a:pP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 MY NAME IS….</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Nadpis 1"/>
          <p:cNvSpPr>
            <a:spLocks noGrp="1"/>
          </p:cNvSpPr>
          <p:nvPr>
            <p:ph type="title"/>
          </p:nvPr>
        </p:nvSpPr>
        <p:spPr/>
        <p:txBody>
          <a:bodyPr/>
          <a:lstStyle/>
          <a:p>
            <a:pPr eaLnBrk="1" hangingPunct="1"/>
            <a:r>
              <a:rPr lang="cs-CZ" b="1" dirty="0" smtClean="0">
                <a:solidFill>
                  <a:srgbClr val="DE2512"/>
                </a:solidFill>
              </a:rPr>
              <a:t>OTÁZKA č. 8</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PĚT HRAČEK:</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A DOLL, A CAR, A TRAIN, A LORRY, A DINOSAUR, …</a:t>
            </a: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adpis 1"/>
          <p:cNvSpPr>
            <a:spLocks noGrp="1"/>
          </p:cNvSpPr>
          <p:nvPr>
            <p:ph type="title"/>
          </p:nvPr>
        </p:nvSpPr>
        <p:spPr/>
        <p:txBody>
          <a:bodyPr/>
          <a:lstStyle/>
          <a:p>
            <a:pPr eaLnBrk="1" hangingPunct="1"/>
            <a:r>
              <a:rPr lang="cs-CZ" b="1" dirty="0" smtClean="0">
                <a:solidFill>
                  <a:srgbClr val="DE2512"/>
                </a:solidFill>
              </a:rPr>
              <a:t>OTÁZKA č. 9</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3 DRUHY OVOCE</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AN APPLE, A BANANA, AN ORANGE, A PEAR</a:t>
            </a:r>
            <a:endParaRPr lang="cs-CZ" dirty="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Nadpis 1"/>
          <p:cNvSpPr>
            <a:spLocks noGrp="1"/>
          </p:cNvSpPr>
          <p:nvPr>
            <p:ph type="title"/>
          </p:nvPr>
        </p:nvSpPr>
        <p:spPr/>
        <p:txBody>
          <a:bodyPr/>
          <a:lstStyle/>
          <a:p>
            <a:pPr eaLnBrk="1" hangingPunct="1"/>
            <a:r>
              <a:rPr lang="cs-CZ" b="1" dirty="0" smtClean="0">
                <a:solidFill>
                  <a:srgbClr val="DE2512"/>
                </a:solidFill>
              </a:rPr>
              <a:t>OTÁZKA č. 10</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5 DRUHŮ POTRAVIN:						</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PIZZA, PASTA, STEAK, MUSHROOMS, OLIVES,  BISCUITS, CHOCOLATE, AN ICE CREAM, A CAKE.</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Nadpis 1"/>
          <p:cNvSpPr>
            <a:spLocks noGrp="1"/>
          </p:cNvSpPr>
          <p:nvPr>
            <p:ph type="title"/>
          </p:nvPr>
        </p:nvSpPr>
        <p:spPr/>
        <p:txBody>
          <a:bodyPr/>
          <a:lstStyle/>
          <a:p>
            <a:pPr eaLnBrk="1" hangingPunct="1"/>
            <a:r>
              <a:rPr lang="cs-CZ" b="1" dirty="0" smtClean="0">
                <a:solidFill>
                  <a:srgbClr val="DE2512"/>
                </a:solidFill>
              </a:rPr>
              <a:t>OTÁZKA č. 11</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„MOHU DOSTAT 10 BANÁNŮ, PROSÍM.“</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CAN I HAVE TEN BANANAS, PLEASE.</a:t>
            </a:r>
            <a:endParaRPr lang="cs-CZ" dirty="0">
              <a:latin typeface="Arial" pitchFamily="34" charset="0"/>
              <a:cs typeface="Arial" pitchFamily="34" charset="0"/>
            </a:endParaRP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Nadpis 1"/>
          <p:cNvSpPr>
            <a:spLocks noGrp="1"/>
          </p:cNvSpPr>
          <p:nvPr>
            <p:ph type="title"/>
          </p:nvPr>
        </p:nvSpPr>
        <p:spPr/>
        <p:txBody>
          <a:bodyPr/>
          <a:lstStyle/>
          <a:p>
            <a:pPr eaLnBrk="1" hangingPunct="1"/>
            <a:r>
              <a:rPr lang="cs-CZ" b="1" dirty="0" smtClean="0">
                <a:solidFill>
                  <a:srgbClr val="DE2512"/>
                </a:solidFill>
              </a:rPr>
              <a:t>OTÁZKA č. 12</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NA OTÁZKU:“ DO YOU LIKE BROCOLLI?“</a:t>
            </a: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YES, I DO.// NO, I DON´T.</a:t>
            </a:r>
            <a:r>
              <a:rPr lang="cs-CZ" dirty="0" smtClean="0">
                <a:latin typeface="+mj-lt"/>
              </a:rPr>
              <a:t>	</a:t>
            </a: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Nadpis 1"/>
          <p:cNvSpPr>
            <a:spLocks noGrp="1"/>
          </p:cNvSpPr>
          <p:nvPr>
            <p:ph type="title"/>
          </p:nvPr>
        </p:nvSpPr>
        <p:spPr/>
        <p:txBody>
          <a:bodyPr/>
          <a:lstStyle/>
          <a:p>
            <a:pPr eaLnBrk="1" hangingPunct="1"/>
            <a:r>
              <a:rPr lang="cs-CZ" b="1" dirty="0" smtClean="0">
                <a:solidFill>
                  <a:srgbClr val="DE2512"/>
                </a:solidFill>
              </a:rPr>
              <a:t>OTÁZKA č. 13</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CO ODPOVÍŠ NA OTÁZKU:</a:t>
            </a: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HAVE YOU GOT A BIKE?“</a:t>
            </a:r>
          </a:p>
          <a:p>
            <a:pPr marL="274320" indent="-274320"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YES, I HAVE. // NO, I HAVEN´T.</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Nadpis 1"/>
          <p:cNvSpPr>
            <a:spLocks noGrp="1"/>
          </p:cNvSpPr>
          <p:nvPr>
            <p:ph type="title"/>
          </p:nvPr>
        </p:nvSpPr>
        <p:spPr/>
        <p:txBody>
          <a:bodyPr/>
          <a:lstStyle/>
          <a:p>
            <a:pPr eaLnBrk="1" hangingPunct="1"/>
            <a:r>
              <a:rPr lang="cs-CZ" b="1" dirty="0" smtClean="0">
                <a:solidFill>
                  <a:srgbClr val="DE2512"/>
                </a:solidFill>
              </a:rPr>
              <a:t>OTÁZKA č. 14</a:t>
            </a:r>
            <a:endParaRPr lang="cs-CZ" dirty="0" smtClean="0">
              <a:solidFill>
                <a:srgbClr val="DE2512"/>
              </a:solidFill>
            </a:endParaRPr>
          </a:p>
        </p:txBody>
      </p:sp>
      <p:sp>
        <p:nvSpPr>
          <p:cNvPr id="3" name="Zástupný symbol pro obsah 2"/>
          <p:cNvSpPr>
            <a:spLocks noGrp="1"/>
          </p:cNvSpPr>
          <p:nvPr>
            <p:ph sz="quarter" idx="1"/>
          </p:nvPr>
        </p:nvSpPr>
        <p:spPr>
          <a:xfrm>
            <a:off x="539750" y="1989138"/>
            <a:ext cx="8229600" cy="4389437"/>
          </a:xfrm>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S ČÍM SI MŮŽEŠ HRÁT V PARKU? VYJMENUJ ALESPOŇ 4 VĚCI.						</a:t>
            </a:r>
          </a:p>
          <a:p>
            <a:pPr marL="0" indent="0" eaLnBrk="1" fontAlgn="auto" hangingPunct="1">
              <a:spcAft>
                <a:spcPts val="0"/>
              </a:spcAft>
              <a:buClr>
                <a:schemeClr val="accent3"/>
              </a:buClr>
              <a:buFont typeface="Wingdings 2"/>
              <a:buNone/>
              <a:defRPr/>
            </a:pPr>
            <a:r>
              <a:rPr lang="cs-CZ" b="1" dirty="0">
                <a:latin typeface="Arial" pitchFamily="34" charset="0"/>
                <a:cs typeface="Arial" pitchFamily="34" charset="0"/>
              </a:rPr>
              <a:t/>
            </a:r>
            <a:br>
              <a:rPr lang="cs-CZ" b="1" dirty="0">
                <a:latin typeface="Arial" pitchFamily="34" charset="0"/>
                <a:cs typeface="Arial" pitchFamily="34" charset="0"/>
              </a:rPr>
            </a:br>
            <a:r>
              <a:rPr lang="cs-CZ" b="1" dirty="0" smtClean="0">
                <a:latin typeface="Arial" pitchFamily="34" charset="0"/>
                <a:cs typeface="Arial" pitchFamily="34" charset="0"/>
              </a:rPr>
              <a:t>		</a:t>
            </a:r>
          </a:p>
          <a:p>
            <a:pPr marL="0" indent="0" eaLnBrk="1" fontAlgn="auto" hangingPunct="1">
              <a:spcAft>
                <a:spcPts val="0"/>
              </a:spcAft>
              <a:buClr>
                <a:schemeClr val="accent3"/>
              </a:buClr>
              <a:buFont typeface="Wingdings 2"/>
              <a:buNone/>
              <a:defRPr/>
            </a:pPr>
            <a:r>
              <a:rPr lang="cs-CZ" dirty="0" smtClean="0">
                <a:latin typeface="Arial" pitchFamily="34" charset="0"/>
                <a:cs typeface="Arial" pitchFamily="34" charset="0"/>
              </a:rPr>
              <a:t>A BALL, A PLANE, A BIKE, A SKATEBOARD, A BOAT, A KITE</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b="1" dirty="0" smtClean="0">
                <a:solidFill>
                  <a:srgbClr val="DE2512"/>
                </a:solidFill>
              </a:rPr>
              <a:t>OTÁZKA č. 15</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POČÍTEJ OD 11 DO 20.</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ELEVEN, TWELVE, THIRTEEN, FOURTEEN, FIFTEEN, SIXTEEN, SEVENTEEN, EIGHTEEN, NINETEEN, TWENTY.</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Nadpis 1"/>
          <p:cNvSpPr>
            <a:spLocks noGrp="1"/>
          </p:cNvSpPr>
          <p:nvPr>
            <p:ph type="title"/>
          </p:nvPr>
        </p:nvSpPr>
        <p:spPr/>
        <p:txBody>
          <a:bodyPr/>
          <a:lstStyle/>
          <a:p>
            <a:pPr eaLnBrk="1" hangingPunct="1"/>
            <a:r>
              <a:rPr lang="cs-CZ" b="1" dirty="0" smtClean="0">
                <a:solidFill>
                  <a:srgbClr val="DE2512"/>
                </a:solidFill>
              </a:rPr>
              <a:t>OTÁZKA č. 16</a:t>
            </a:r>
            <a:endParaRPr lang="cs-CZ" dirty="0" smtClean="0">
              <a:solidFill>
                <a:srgbClr val="DE2512"/>
              </a:solidFill>
            </a:endParaRPr>
          </a:p>
        </p:txBody>
      </p:sp>
      <p:sp>
        <p:nvSpPr>
          <p:cNvPr id="3" name="Zástupný symbol pro obsah 2"/>
          <p:cNvSpPr>
            <a:spLocks noGrp="1"/>
          </p:cNvSpPr>
          <p:nvPr>
            <p:ph sz="quarter" idx="1"/>
          </p:nvPr>
        </p:nvSpPr>
        <p:spPr>
          <a:xfrm>
            <a:off x="457200" y="1935163"/>
            <a:ext cx="8229600" cy="4589462"/>
          </a:xfrm>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JAKÝ NÁBYTEK MÁŠ V POKOJÍČKU</a:t>
            </a: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t>
            </a: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Arial" pitchFamily="34" charset="0"/>
                <a:cs typeface="Arial" pitchFamily="34" charset="0"/>
              </a:rPr>
              <a:t>A TABLE, A CHAIR, A BOOKCASE, A WARDROBE, </a:t>
            </a:r>
          </a:p>
          <a:p>
            <a:pPr marL="274320" indent="-274320" eaLnBrk="1" fontAlgn="auto" hangingPunct="1">
              <a:spcAft>
                <a:spcPts val="0"/>
              </a:spcAft>
              <a:buClr>
                <a:schemeClr val="accent3"/>
              </a:buClr>
              <a:buFont typeface="Wingdings 2"/>
              <a:buNone/>
              <a:defRPr/>
            </a:pPr>
            <a:r>
              <a:rPr lang="cs-CZ" dirty="0" smtClean="0">
                <a:latin typeface="Arial" pitchFamily="34" charset="0"/>
                <a:cs typeface="Arial" pitchFamily="34" charset="0"/>
              </a:rPr>
              <a:t>A CUPBOARD, A BED</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pPr eaLnBrk="1" hangingPunct="1"/>
            <a:r>
              <a:rPr lang="cs-CZ" b="1" dirty="0" smtClean="0">
                <a:solidFill>
                  <a:srgbClr val="DE2512"/>
                </a:solidFill>
              </a:rPr>
              <a:t>OTÁZKA č. 17</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JAKÉ ZNÁŠ MÍSTNOSTI</a:t>
            </a:r>
            <a:endParaRPr lang="cs-CZ" b="1" dirty="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mj-lt"/>
              </a:rPr>
              <a:t>							</a:t>
            </a: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A KITCHEN, A SITTING ROOM, A BEDROOM, </a:t>
            </a: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A BATHROOM</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Nadpis 1"/>
          <p:cNvSpPr>
            <a:spLocks noGrp="1"/>
          </p:cNvSpPr>
          <p:nvPr>
            <p:ph type="title"/>
          </p:nvPr>
        </p:nvSpPr>
        <p:spPr/>
        <p:txBody>
          <a:bodyPr/>
          <a:lstStyle/>
          <a:p>
            <a:pPr eaLnBrk="1" hangingPunct="1"/>
            <a:r>
              <a:rPr lang="cs-CZ" b="1" dirty="0" smtClean="0">
                <a:solidFill>
                  <a:srgbClr val="DE2512"/>
                </a:solidFill>
              </a:rPr>
              <a:t>OTÁZKA č. 18</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DO ANGLIČTINY: JE TO NA STOLE. JE TO POD ŽIDLÍ. JE TO V KNIHOVNĚ.</a:t>
            </a:r>
            <a:r>
              <a:rPr lang="cs-CZ" dirty="0" smtClean="0">
                <a:latin typeface="+mj-lt"/>
              </a:rPr>
              <a:t>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dirty="0">
                <a:latin typeface="+mj-lt"/>
              </a:rPr>
              <a:t/>
            </a:r>
            <a:br>
              <a:rPr lang="cs-CZ" dirty="0">
                <a:latin typeface="+mj-lt"/>
              </a:rPr>
            </a:br>
            <a:r>
              <a:rPr lang="cs-CZ" dirty="0" smtClean="0">
                <a:latin typeface="+mj-lt"/>
              </a:rPr>
              <a:t>			</a:t>
            </a: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IT´S ON THE TABLE. IT´S UNDER THE CHAIR. </a:t>
            </a: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IT´S IN THE BOOKCASE.</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Nadpis 1"/>
          <p:cNvSpPr>
            <a:spLocks noGrp="1"/>
          </p:cNvSpPr>
          <p:nvPr>
            <p:ph type="title"/>
          </p:nvPr>
        </p:nvSpPr>
        <p:spPr/>
        <p:txBody>
          <a:bodyPr/>
          <a:lstStyle/>
          <a:p>
            <a:pPr eaLnBrk="1" hangingPunct="1"/>
            <a:r>
              <a:rPr lang="cs-CZ" b="1" dirty="0" smtClean="0">
                <a:solidFill>
                  <a:srgbClr val="DE2512"/>
                </a:solidFill>
              </a:rPr>
              <a:t>OTÁZKA č. 19</a:t>
            </a:r>
            <a:endParaRPr lang="cs-CZ" dirty="0" smtClean="0">
              <a:solidFill>
                <a:srgbClr val="DE2512"/>
              </a:solidFill>
            </a:endParaRPr>
          </a:p>
        </p:txBody>
      </p:sp>
      <p:sp>
        <p:nvSpPr>
          <p:cNvPr id="11" name="Zástupný symbol pro obsah 10"/>
          <p:cNvSpPr>
            <a:spLocks noGrp="1"/>
          </p:cNvSpPr>
          <p:nvPr>
            <p:ph sz="quarter" idx="1"/>
          </p:nvPr>
        </p:nvSpPr>
        <p:spPr>
          <a:xfrm>
            <a:off x="468313" y="2205038"/>
            <a:ext cx="7920037" cy="3975100"/>
          </a:xfrm>
        </p:spPr>
        <p:txBody>
          <a:bodyPr/>
          <a:lstStyle/>
          <a:p>
            <a:pPr>
              <a:buFont typeface="Wingdings 2" pitchFamily="18" charset="2"/>
              <a:buNone/>
            </a:pPr>
            <a:r>
              <a:rPr lang="cs-CZ" b="1" dirty="0" smtClean="0">
                <a:latin typeface="Arial" charset="0"/>
                <a:cs typeface="Arial" charset="0"/>
              </a:rPr>
              <a:t>PŘELOŽ OTÁZKU: JE TO NA POSTELI?</a:t>
            </a:r>
          </a:p>
          <a:p>
            <a:pPr>
              <a:buFont typeface="Wingdings 2" pitchFamily="18" charset="2"/>
              <a:buNone/>
            </a:pPr>
            <a:r>
              <a:rPr lang="cs-CZ" b="1" dirty="0" smtClean="0">
                <a:latin typeface="Arial" charset="0"/>
                <a:cs typeface="Arial" charset="0"/>
              </a:rPr>
              <a:t>A ODPOVĚZ: NE, NENÍ.</a:t>
            </a: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lgn="ctr">
              <a:buFont typeface="Wingdings 2" pitchFamily="18" charset="2"/>
              <a:buNone/>
            </a:pPr>
            <a:r>
              <a:rPr lang="cs-CZ" dirty="0" smtClean="0">
                <a:latin typeface="Arial" charset="0"/>
                <a:cs typeface="Arial" charset="0"/>
              </a:rPr>
              <a:t>IS IT ON THE BED? NO, IT ISN´T.</a:t>
            </a:r>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Nadpis 1"/>
          <p:cNvSpPr>
            <a:spLocks noGrp="1"/>
          </p:cNvSpPr>
          <p:nvPr>
            <p:ph type="title"/>
          </p:nvPr>
        </p:nvSpPr>
        <p:spPr/>
        <p:txBody>
          <a:bodyPr/>
          <a:lstStyle/>
          <a:p>
            <a:pPr eaLnBrk="1" hangingPunct="1"/>
            <a:r>
              <a:rPr lang="cs-CZ" b="1" dirty="0" smtClean="0">
                <a:solidFill>
                  <a:srgbClr val="DE2512"/>
                </a:solidFill>
              </a:rPr>
              <a:t>OTÁZKA č. 20</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DO ČEŠTINY: THERE IS A RADIO ON THE CUPBOARD.</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NA SKŘÍŇCE JE RÁDIO.</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Nadpis 1"/>
          <p:cNvSpPr>
            <a:spLocks noGrp="1"/>
          </p:cNvSpPr>
          <p:nvPr>
            <p:ph type="title"/>
          </p:nvPr>
        </p:nvSpPr>
        <p:spPr/>
        <p:txBody>
          <a:bodyPr/>
          <a:lstStyle/>
          <a:p>
            <a:pPr eaLnBrk="1" hangingPunct="1"/>
            <a:r>
              <a:rPr lang="cs-CZ" b="1" dirty="0" smtClean="0">
                <a:solidFill>
                  <a:srgbClr val="DE2512"/>
                </a:solidFill>
              </a:rPr>
              <a:t>OTÁZKA č. 21</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JAKÉ LIDI MŮŽEŠ POTKAT NA ULICI?</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Arial" pitchFamily="34" charset="0"/>
                <a:cs typeface="Arial" pitchFamily="34" charset="0"/>
              </a:rPr>
              <a:t>A MAN, A WOMAN, A BABY, A BOY, A GIRL.</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Nadpis 1"/>
          <p:cNvSpPr>
            <a:spLocks noGrp="1"/>
          </p:cNvSpPr>
          <p:nvPr>
            <p:ph type="title"/>
          </p:nvPr>
        </p:nvSpPr>
        <p:spPr/>
        <p:txBody>
          <a:bodyPr/>
          <a:lstStyle/>
          <a:p>
            <a:pPr eaLnBrk="1" hangingPunct="1"/>
            <a:r>
              <a:rPr lang="cs-CZ" b="1" dirty="0" smtClean="0">
                <a:solidFill>
                  <a:srgbClr val="DE2512"/>
                </a:solidFill>
              </a:rPr>
              <a:t>OTÁZKA č. 22</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VYSOKÝ, KRÁTKÝ, TLUSTÝ, HUBENÝ, STARÝ, MLADÝ</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Arial" pitchFamily="34" charset="0"/>
                <a:cs typeface="Arial" pitchFamily="34" charset="0"/>
              </a:rPr>
              <a:t>TALL, SHORT, FAT, THIN, OLD, YOUNG</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Nadpis 1"/>
          <p:cNvSpPr>
            <a:spLocks noGrp="1"/>
          </p:cNvSpPr>
          <p:nvPr>
            <p:ph type="title"/>
          </p:nvPr>
        </p:nvSpPr>
        <p:spPr/>
        <p:txBody>
          <a:bodyPr/>
          <a:lstStyle/>
          <a:p>
            <a:pPr eaLnBrk="1" hangingPunct="1"/>
            <a:r>
              <a:rPr lang="cs-CZ" b="1" dirty="0" smtClean="0">
                <a:solidFill>
                  <a:srgbClr val="DE2512"/>
                </a:solidFill>
              </a:rPr>
              <a:t>OTÁZKA č. 23</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PĚT DRUHŮ OBLEČENÍ.</a:t>
            </a:r>
          </a:p>
          <a:p>
            <a:pPr marL="0" indent="0" eaLnBrk="1" fontAlgn="auto" hangingPunct="1">
              <a:spcAft>
                <a:spcPts val="0"/>
              </a:spcAft>
              <a:buClr>
                <a:schemeClr val="accent3"/>
              </a:buClr>
              <a:buFont typeface="Wingdings 2"/>
              <a:buNone/>
              <a:defRPr/>
            </a:pP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A T-SHIRT, A SKIRT, TROUSERS, A JUMPER, SHOES, SOCKS</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Nadpis 1"/>
          <p:cNvSpPr>
            <a:spLocks noGrp="1"/>
          </p:cNvSpPr>
          <p:nvPr>
            <p:ph type="title"/>
          </p:nvPr>
        </p:nvSpPr>
        <p:spPr/>
        <p:txBody>
          <a:bodyPr/>
          <a:lstStyle/>
          <a:p>
            <a:pPr eaLnBrk="1" hangingPunct="1"/>
            <a:r>
              <a:rPr lang="cs-CZ" b="1" dirty="0" smtClean="0">
                <a:solidFill>
                  <a:srgbClr val="DE2512"/>
                </a:solidFill>
              </a:rPr>
              <a:t>OTÁZKA č. 24</a:t>
            </a:r>
            <a:endParaRPr lang="cs-CZ" dirty="0" smtClean="0">
              <a:solidFill>
                <a:srgbClr val="DE2512"/>
              </a:solidFill>
            </a:endParaRPr>
          </a:p>
        </p:txBody>
      </p:sp>
      <p:sp>
        <p:nvSpPr>
          <p:cNvPr id="8" name="Zástupný symbol pro obsah 7"/>
          <p:cNvSpPr>
            <a:spLocks noGrp="1"/>
          </p:cNvSpPr>
          <p:nvPr>
            <p:ph sz="quarter" idx="1"/>
          </p:nvPr>
        </p:nvSpPr>
        <p:spPr>
          <a:xfrm>
            <a:off x="457200" y="2133600"/>
            <a:ext cx="8075613" cy="4191000"/>
          </a:xfrm>
        </p:spPr>
        <p:txBody>
          <a:bodyPr/>
          <a:lstStyle/>
          <a:p>
            <a:pPr>
              <a:buFont typeface="Wingdings 2" pitchFamily="18" charset="2"/>
              <a:buNone/>
            </a:pPr>
            <a:r>
              <a:rPr lang="cs-CZ" b="1" dirty="0" smtClean="0">
                <a:latin typeface="Arial" charset="0"/>
                <a:cs typeface="Arial" charset="0"/>
              </a:rPr>
              <a:t>PŘELOŽ: NEMÁM RÁD TENTO SVETŘÍK.</a:t>
            </a: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lgn="ctr">
              <a:buFont typeface="Wingdings 2" pitchFamily="18" charset="2"/>
              <a:buNone/>
            </a:pPr>
            <a:r>
              <a:rPr lang="cs-CZ" dirty="0" smtClean="0">
                <a:latin typeface="Arial" charset="0"/>
                <a:cs typeface="Arial" charset="0"/>
              </a:rPr>
              <a:t>I DON´T LIKE THIS JUMPER.</a:t>
            </a:r>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4" end="4"/>
                                            </p:txEl>
                                          </p:spTgt>
                                        </p:tgtEl>
                                        <p:attrNameLst>
                                          <p:attrName>style.visibility</p:attrName>
                                        </p:attrNameLst>
                                      </p:cBhvr>
                                      <p:to>
                                        <p:strVal val="visible"/>
                                      </p:to>
                                    </p:set>
                                    <p:anim calcmode="lin" valueType="num">
                                      <p:cBhvr additive="base">
                                        <p:cTn id="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Nadpis 1"/>
          <p:cNvSpPr>
            <a:spLocks noGrp="1"/>
          </p:cNvSpPr>
          <p:nvPr>
            <p:ph type="title"/>
          </p:nvPr>
        </p:nvSpPr>
        <p:spPr/>
        <p:txBody>
          <a:bodyPr/>
          <a:lstStyle/>
          <a:p>
            <a:pPr eaLnBrk="1" hangingPunct="1"/>
            <a:r>
              <a:rPr lang="cs-CZ" b="1" dirty="0" smtClean="0">
                <a:solidFill>
                  <a:srgbClr val="DE2512"/>
                </a:solidFill>
              </a:rPr>
              <a:t>OTÁZKA č. 25</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CO NOSÍ NA SOBĚ ANGLICKÉ DĚTI VE ŠKOLE?</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A SCHOOL UNIFORM</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Nadpis 1"/>
          <p:cNvSpPr>
            <a:spLocks noGrp="1"/>
          </p:cNvSpPr>
          <p:nvPr>
            <p:ph type="title"/>
          </p:nvPr>
        </p:nvSpPr>
        <p:spPr/>
        <p:txBody>
          <a:bodyPr/>
          <a:lstStyle/>
          <a:p>
            <a:pPr eaLnBrk="1" hangingPunct="1"/>
            <a:r>
              <a:rPr lang="cs-CZ" b="1" dirty="0" smtClean="0">
                <a:solidFill>
                  <a:srgbClr val="DE2512"/>
                </a:solidFill>
              </a:rPr>
              <a:t>OTÁZKA č. 26</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smtClean="0">
                <a:latin typeface="Arial" pitchFamily="34" charset="0"/>
                <a:cs typeface="Arial" pitchFamily="34" charset="0"/>
              </a:rPr>
              <a:t>VYJMENUJ </a:t>
            </a:r>
            <a:r>
              <a:rPr lang="cs-CZ" b="1" dirty="0" smtClean="0">
                <a:latin typeface="Arial" pitchFamily="34" charset="0"/>
                <a:cs typeface="Arial" pitchFamily="34" charset="0"/>
              </a:rPr>
              <a:t>ČÁSTI TĚLA.</a:t>
            </a: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mj-lt"/>
              </a:rPr>
              <a:t>					</a:t>
            </a: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A BODY, A LEG, A FOOT, A HAND, AN ARM, A HEAD</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Nadpis 1"/>
          <p:cNvSpPr>
            <a:spLocks noGrp="1"/>
          </p:cNvSpPr>
          <p:nvPr>
            <p:ph type="title"/>
          </p:nvPr>
        </p:nvSpPr>
        <p:spPr/>
        <p:txBody>
          <a:bodyPr/>
          <a:lstStyle/>
          <a:p>
            <a:pPr eaLnBrk="1" hangingPunct="1"/>
            <a:r>
              <a:rPr lang="cs-CZ" b="1" dirty="0" smtClean="0">
                <a:solidFill>
                  <a:srgbClr val="DE2512"/>
                </a:solidFill>
              </a:rPr>
              <a:t>OTÁZKA č. 27</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CAN YOU SWIM?</a:t>
            </a:r>
          </a:p>
          <a:p>
            <a:pPr marL="0" indent="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0" indent="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0" indent="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YES, I CAN // NO, I CAN´T.</a:t>
            </a:r>
          </a:p>
          <a:p>
            <a:pPr marL="0" indent="0" algn="ctr"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0" indent="0" algn="ctr" eaLnBrk="1" fontAlgn="auto" hangingPunct="1">
              <a:spcAft>
                <a:spcPts val="0"/>
              </a:spcAft>
              <a:buClr>
                <a:schemeClr val="accent3"/>
              </a:buClr>
              <a:buFont typeface="Wingdings 2"/>
              <a:buNone/>
              <a:defRPr/>
            </a:pPr>
            <a:endParaRPr lang="cs-CZ" b="1" dirty="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Nadpis 1"/>
          <p:cNvSpPr>
            <a:spLocks noGrp="1"/>
          </p:cNvSpPr>
          <p:nvPr>
            <p:ph type="title"/>
          </p:nvPr>
        </p:nvSpPr>
        <p:spPr/>
        <p:txBody>
          <a:bodyPr/>
          <a:lstStyle/>
          <a:p>
            <a:pPr eaLnBrk="1" hangingPunct="1"/>
            <a:r>
              <a:rPr lang="cs-CZ" b="1" dirty="0" smtClean="0">
                <a:solidFill>
                  <a:srgbClr val="DE2512"/>
                </a:solidFill>
              </a:rPr>
              <a:t>OTÁZKA č. 28</a:t>
            </a:r>
            <a:endParaRPr lang="cs-CZ" dirty="0" smtClean="0">
              <a:solidFill>
                <a:srgbClr val="DE2512"/>
              </a:solidFill>
            </a:endParaRPr>
          </a:p>
        </p:txBody>
      </p:sp>
      <p:sp>
        <p:nvSpPr>
          <p:cNvPr id="3" name="Zástupný symbol pro obsah 2"/>
          <p:cNvSpPr>
            <a:spLocks noGrp="1"/>
          </p:cNvSpPr>
          <p:nvPr>
            <p:ph sz="quarter"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JAK OSLOVÍŠ SVÉHO KAMARÁDA, S KTERÝM SI DOPISUJEŠ?</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0" indent="0" eaLnBrk="1" fontAlgn="auto" hangingPunct="1">
              <a:spcAft>
                <a:spcPts val="0"/>
              </a:spcAft>
              <a:buClr>
                <a:schemeClr val="accent3"/>
              </a:buClr>
              <a:buFont typeface="Wingdings 2"/>
              <a:buNone/>
              <a:defRPr/>
            </a:pPr>
            <a:r>
              <a:rPr lang="cs-CZ" dirty="0" smtClean="0">
                <a:latin typeface="Arial" pitchFamily="34" charset="0"/>
                <a:cs typeface="Arial" pitchFamily="34" charset="0"/>
              </a:rPr>
              <a:t>DEAR PENFRIEND</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Nadpis 1"/>
          <p:cNvSpPr>
            <a:spLocks noGrp="1"/>
          </p:cNvSpPr>
          <p:nvPr>
            <p:ph type="title"/>
          </p:nvPr>
        </p:nvSpPr>
        <p:spPr>
          <a:xfrm>
            <a:off x="467544" y="764704"/>
            <a:ext cx="8229600" cy="1143000"/>
          </a:xfrm>
        </p:spPr>
        <p:txBody>
          <a:bodyPr/>
          <a:lstStyle/>
          <a:p>
            <a:pPr eaLnBrk="1" hangingPunct="1"/>
            <a:r>
              <a:rPr lang="cs-CZ" dirty="0" smtClean="0">
                <a:solidFill>
                  <a:srgbClr val="DE2512"/>
                </a:solidFill>
              </a:rPr>
              <a:t>ZDROJ</a:t>
            </a:r>
          </a:p>
        </p:txBody>
      </p:sp>
      <p:sp>
        <p:nvSpPr>
          <p:cNvPr id="3" name="Zástupný symbol pro obsah 2"/>
          <p:cNvSpPr>
            <a:spLocks noGrp="1"/>
          </p:cNvSpPr>
          <p:nvPr>
            <p:ph sz="quarter" idx="1"/>
          </p:nvPr>
        </p:nvSpPr>
        <p:spPr/>
        <p:txBody>
          <a:bodyPr>
            <a:normAutofit/>
          </a:bodyPr>
          <a:lstStyle/>
          <a:p>
            <a:r>
              <a:rPr lang="cs-CZ" dirty="0" smtClean="0"/>
              <a:t>MAIDMENT, Stella, ROBERTS, </a:t>
            </a:r>
            <a:r>
              <a:rPr lang="cs-CZ" dirty="0" err="1" smtClean="0"/>
              <a:t>Lorena</a:t>
            </a:r>
            <a:r>
              <a:rPr lang="cs-CZ" dirty="0" smtClean="0"/>
              <a:t>. </a:t>
            </a:r>
            <a:r>
              <a:rPr lang="cs-CZ" i="1" dirty="0" smtClean="0"/>
              <a:t>HAPPY STREET New </a:t>
            </a:r>
            <a:r>
              <a:rPr lang="cs-CZ" i="1" dirty="0" err="1" smtClean="0"/>
              <a:t>Edition</a:t>
            </a:r>
            <a:r>
              <a:rPr lang="cs-CZ" i="1" dirty="0" smtClean="0"/>
              <a:t> 1 první vydání</a:t>
            </a:r>
            <a:r>
              <a:rPr lang="cs-CZ" dirty="0" smtClean="0"/>
              <a:t>. SPAIN: OXFORD, 2009, ISBN 978-0-19-475106-3.</a:t>
            </a:r>
          </a:p>
          <a:p>
            <a:r>
              <a:rPr lang="cs-CZ" smtClean="0"/>
              <a:t>VLASTNÍ.</a:t>
            </a:r>
            <a:endParaRPr lang="cs-CZ" dirty="0" smtClean="0"/>
          </a:p>
          <a:p>
            <a:endParaRPr lang="cs-CZ" dirty="0" smtClean="0"/>
          </a:p>
          <a:p>
            <a:pPr marL="274320" indent="-274320" eaLnBrk="1" fontAlgn="auto" hangingPunct="1">
              <a:spcAft>
                <a:spcPts val="0"/>
              </a:spcAft>
              <a:buClr>
                <a:schemeClr val="accent3"/>
              </a:buClr>
              <a:buFont typeface="Wingdings 2"/>
              <a:buChar char=""/>
              <a:defRPr/>
            </a:pPr>
            <a:endParaRPr lang="cs-CZ" dirty="0">
              <a:latin typeface="+mj-lt"/>
            </a:endParaRPr>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dministrativ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1006</TotalTime>
  <Words>683</Words>
  <Application>Microsoft Office PowerPoint</Application>
  <PresentationFormat>Předvádění na obrazovce (4:3)</PresentationFormat>
  <Paragraphs>256</Paragraphs>
  <Slides>33</Slides>
  <Notes>0</Notes>
  <HiddenSlides>0</HiddenSlides>
  <MMClips>0</MMClips>
  <ScaleCrop>false</ScaleCrop>
  <HeadingPairs>
    <vt:vector size="4" baseType="variant">
      <vt:variant>
        <vt:lpstr>Motiv</vt:lpstr>
      </vt:variant>
      <vt:variant>
        <vt:i4>2</vt:i4>
      </vt:variant>
      <vt:variant>
        <vt:lpstr>Nadpisy snímků</vt:lpstr>
      </vt:variant>
      <vt:variant>
        <vt:i4>33</vt:i4>
      </vt:variant>
    </vt:vector>
  </HeadingPairs>
  <TitlesOfParts>
    <vt:vector size="35" baseType="lpstr">
      <vt:lpstr>Motiv sady Office</vt:lpstr>
      <vt:lpstr>Administrativní</vt:lpstr>
      <vt:lpstr>     Základní škola Ústí nad Labem, Anežky České 702/17, příspěvková organizace   Číslo projektu: CZ.1.07/1.4.00/21.2887     Název projektu: „Učíme lépe a moderněji“  OP VK 1.4                   Výukový materiál</vt:lpstr>
      <vt:lpstr>Prezentace aplikace PowerPoint</vt:lpstr>
      <vt:lpstr>POKYNY K OVLÁDÁNÍ</vt:lpstr>
      <vt:lpstr>Prezentace aplikace PowerPoint</vt:lpstr>
      <vt:lpstr> OTÁZKA č. 1</vt:lpstr>
      <vt:lpstr>OTÁZKA č. 2</vt:lpstr>
      <vt:lpstr>OTÁZKA č. 3</vt:lpstr>
      <vt:lpstr>OTÁZKA č. 4</vt:lpstr>
      <vt:lpstr>OTÁZKA. 5</vt:lpstr>
      <vt:lpstr>OTÁZKA č. 6</vt:lpstr>
      <vt:lpstr>OTÁZKA č. 7</vt:lpstr>
      <vt:lpstr>OTÁZKA č. 8</vt:lpstr>
      <vt:lpstr>OTÁZKA č. 9</vt:lpstr>
      <vt:lpstr>OTÁZKA č. 10</vt:lpstr>
      <vt:lpstr>OTÁZKA č. 11</vt:lpstr>
      <vt:lpstr>OTÁZKA č. 12</vt:lpstr>
      <vt:lpstr>OTÁZKA č. 13</vt:lpstr>
      <vt:lpstr>OTÁZKA č. 14</vt:lpstr>
      <vt:lpstr>OTÁZKA č. 15</vt:lpstr>
      <vt:lpstr>OTÁZKA č. 16</vt:lpstr>
      <vt:lpstr>OTÁZKA č. 17</vt:lpstr>
      <vt:lpstr>OTÁZKA č. 18</vt:lpstr>
      <vt:lpstr>OTÁZKA č. 19</vt:lpstr>
      <vt:lpstr>OTÁZKA č. 20</vt:lpstr>
      <vt:lpstr>OTÁZKA č. 21</vt:lpstr>
      <vt:lpstr>OTÁZKA č. 22</vt:lpstr>
      <vt:lpstr>OTÁZKA č. 23</vt:lpstr>
      <vt:lpstr>OTÁZKA č. 24</vt:lpstr>
      <vt:lpstr>OTÁZKA č. 25</vt:lpstr>
      <vt:lpstr>OTÁZKA č. 26</vt:lpstr>
      <vt:lpstr>OTÁZKA č. 27</vt:lpstr>
      <vt:lpstr>OTÁZKA č. 28</vt:lpstr>
      <vt:lpstr>ZDROJ</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Roman</dc:creator>
  <cp:lastModifiedBy>Helena Rejzlová</cp:lastModifiedBy>
  <cp:revision>138</cp:revision>
  <dcterms:created xsi:type="dcterms:W3CDTF">2012-05-04T20:37:58Z</dcterms:created>
  <dcterms:modified xsi:type="dcterms:W3CDTF">2013-06-08T14:57:48Z</dcterms:modified>
</cp:coreProperties>
</file>