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908" r:id="rId2"/>
  </p:sldMasterIdLst>
  <p:sldIdLst>
    <p:sldId id="288" r:id="rId3"/>
    <p:sldId id="292" r:id="rId4"/>
    <p:sldId id="287" r:id="rId5"/>
    <p:sldId id="291"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89"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90" r:id="rId36"/>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2512"/>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39" autoAdjust="0"/>
    <p:restoredTop sz="94660"/>
  </p:normalViewPr>
  <p:slideViewPr>
    <p:cSldViewPr>
      <p:cViewPr>
        <p:scale>
          <a:sx n="90" d="100"/>
          <a:sy n="90" d="100"/>
        </p:scale>
        <p:origin x="-1014" y="6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pPr>
              <a:defRPr/>
            </a:pPr>
            <a:fld id="{C5B048C5-5C60-4DD5-9EA7-2C31A624D3FE}" type="datetimeFigureOut">
              <a:rPr lang="cs-CZ"/>
              <a:pPr>
                <a:defRPr/>
              </a:pPr>
              <a:t>10. 6. 2013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D29A9D20-0323-4189-A5EA-298F02E25631}"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9532C363-5DD5-420A-B4B0-20C0D53E9902}" type="datetimeFigureOut">
              <a:rPr lang="cs-CZ"/>
              <a:pPr>
                <a:defRPr/>
              </a:pPr>
              <a:t>10. 6. 2013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AA875A1-3175-4FB3-9A14-64DA4AA85E1D}"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7D92F028-00CE-4CED-B07B-26EF0C4C5C29}" type="datetimeFigureOut">
              <a:rPr lang="cs-CZ"/>
              <a:pPr>
                <a:defRPr/>
              </a:pPr>
              <a:t>10. 6. 2013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EA03107-A8F5-4DA5-AD46-08717A1037F3}"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89C33110-07AA-4BC4-A10F-60100CB7BEA8}" type="datetimeFigureOut">
              <a:rPr lang="cs-CZ"/>
              <a:pPr>
                <a:defRPr/>
              </a:pPr>
              <a:t>10. 6. 2013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30811DEC-E727-46BB-A79D-FBE17E40D99F}"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1756D578-62F4-4749-89E2-3C37F911FDB2}" type="datetimeFigureOut">
              <a:rPr lang="cs-CZ"/>
              <a:pPr>
                <a:defRPr/>
              </a:pPr>
              <a:t>10. 6. 2013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8B60CDCC-EE1B-4AE1-B0EF-1BF4CB833C71}"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pPr>
              <a:defRPr/>
            </a:pPr>
            <a:fld id="{19E4A0DF-6E52-4FB8-B4BA-0BF7F4CFF89C}" type="datetimeFigureOut">
              <a:rPr lang="cs-CZ"/>
              <a:pPr>
                <a:defRPr/>
              </a:pPr>
              <a:t>10. 6. 2013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026EE643-A41E-4F25-9B84-452052A134BB}"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6D379EA3-6EC2-49BC-8B25-0D77DD4CAEC5}" type="datetimeFigureOut">
              <a:rPr lang="cs-CZ"/>
              <a:pPr>
                <a:defRPr/>
              </a:pPr>
              <a:t>10. 6. 2013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FA4FCD4D-AC33-4294-993D-80880F201FAA}"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7633F212-2ADC-4104-B4DF-513A67ECFDB8}" type="datetimeFigureOut">
              <a:rPr lang="cs-CZ"/>
              <a:pPr>
                <a:defRPr/>
              </a:pPr>
              <a:t>10. 6. 2013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02224270-BB1D-4D9D-8A96-FCCD09734358}"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80625604-F885-4779-9E13-4CAA995ADABA}" type="datetimeFigureOut">
              <a:rPr lang="cs-CZ"/>
              <a:pPr>
                <a:defRPr/>
              </a:pPr>
              <a:t>10. 6. 2013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6B850F49-61EF-43BF-866E-940239458BD0}"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11207F03-C41A-40B9-B242-ACF6BBEA6669}" type="datetimeFigureOut">
              <a:rPr lang="cs-CZ"/>
              <a:pPr>
                <a:defRPr/>
              </a:pPr>
              <a:t>10. 6. 2013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735D6220-3E67-4E8E-85E3-398FA7EFAF45}"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35B181E1-B4C7-4822-8ECF-BE86DB307D45}" type="datetimeFigureOut">
              <a:rPr lang="cs-CZ"/>
              <a:pPr>
                <a:defRPr/>
              </a:pPr>
              <a:t>10. 6. 2013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51F2FD3-1488-4680-8D59-D7CCD02FD98C}" type="slidenum">
              <a:rPr lang="cs-CZ"/>
              <a:pPr>
                <a:defRPr/>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nice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Kliknutím lze upravit styl.</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pPr>
              <a:defRPr/>
            </a:pPr>
            <a:fld id="{48996164-3643-48B6-A2A2-EAEB2E56776B}" type="datetimeFigureOut">
              <a:rPr lang="cs-CZ" smtClean="0"/>
              <a:pPr>
                <a:defRPr/>
              </a:pPr>
              <a:t>10. 6. 2013</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pPr>
              <a:defRPr/>
            </a:pPr>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pPr>
              <a:defRPr/>
            </a:pPr>
            <a:fld id="{5D67E825-B8D7-40E5-A029-35961E6AD336}" type="slidenum">
              <a:rPr lang="cs-CZ" smtClean="0"/>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pPr>
              <a:defRPr/>
            </a:pPr>
            <a:fld id="{D8E5AA13-81DB-41AD-A8A7-84C068BD98BE}" type="datetimeFigureOut">
              <a:rPr lang="cs-CZ" smtClean="0"/>
              <a:pPr>
                <a:defRPr/>
              </a:pPr>
              <a:t>10. 6. 2013</a:t>
            </a:fld>
            <a:endParaRPr lang="cs-CZ"/>
          </a:p>
        </p:txBody>
      </p:sp>
      <p:sp>
        <p:nvSpPr>
          <p:cNvPr id="5" name="Zástupný symbol pro zápatí 4"/>
          <p:cNvSpPr>
            <a:spLocks noGrp="1"/>
          </p:cNvSpPr>
          <p:nvPr>
            <p:ph type="ftr" sz="quarter" idx="11"/>
          </p:nvPr>
        </p:nvSpPr>
        <p:spPr/>
        <p:txBody>
          <a:bodyPr/>
          <a:lstStyle>
            <a:extLst/>
          </a:lstStyle>
          <a:p>
            <a:pPr>
              <a:defRPr/>
            </a:pPr>
            <a:endParaRPr lang="cs-CZ"/>
          </a:p>
        </p:txBody>
      </p:sp>
      <p:sp>
        <p:nvSpPr>
          <p:cNvPr id="6" name="Zástupný symbol pro číslo snímku 5"/>
          <p:cNvSpPr>
            <a:spLocks noGrp="1"/>
          </p:cNvSpPr>
          <p:nvPr>
            <p:ph type="sldNum" sz="quarter" idx="12"/>
          </p:nvPr>
        </p:nvSpPr>
        <p:spPr/>
        <p:txBody>
          <a:bodyPr/>
          <a:lstStyle>
            <a:extLst/>
          </a:lstStyle>
          <a:p>
            <a:pPr>
              <a:defRPr/>
            </a:pPr>
            <a:fld id="{868A708B-56E3-4819-AC47-624185250521}" type="slidenum">
              <a:rPr lang="cs-CZ" smtClean="0"/>
              <a:pPr>
                <a:defRPr/>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pPr>
              <a:defRPr/>
            </a:pPr>
            <a:fld id="{3FBC95AD-2CD7-476F-85E5-974BE542144A}" type="datetimeFigureOut">
              <a:rPr lang="cs-CZ" smtClean="0"/>
              <a:pPr>
                <a:defRPr/>
              </a:pPr>
              <a:t>10. 6. 2013</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pPr>
              <a:defRPr/>
            </a:pPr>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pPr>
              <a:defRPr/>
            </a:pPr>
            <a:fld id="{67A7EECF-36EE-46E8-BEFB-8FA94A8B33BF}" type="slidenum">
              <a:rPr lang="cs-CZ" smtClean="0"/>
              <a:pPr>
                <a:defRPr/>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pPr>
              <a:defRPr/>
            </a:pPr>
            <a:fld id="{CB96B402-B3D9-4875-AC6B-DB71FF07C7B1}" type="datetimeFigureOut">
              <a:rPr lang="cs-CZ" smtClean="0"/>
              <a:pPr>
                <a:defRPr/>
              </a:pPr>
              <a:t>10. 6. 2013</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DD6E96B2-B27D-49BF-ACCD-BF0C0D6967E9}" type="slidenum">
              <a:rPr lang="cs-CZ" smtClean="0"/>
              <a:pPr>
                <a:defRPr/>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pPr>
              <a:defRPr/>
            </a:pPr>
            <a:fld id="{5926CACD-C4DF-4FA1-B0C3-FE0D0123713A}" type="datetimeFigureOut">
              <a:rPr lang="cs-CZ" smtClean="0"/>
              <a:pPr>
                <a:defRPr/>
              </a:pPr>
              <a:t>10. 6. 2013</a:t>
            </a:fld>
            <a:endParaRPr lang="cs-CZ"/>
          </a:p>
        </p:txBody>
      </p:sp>
      <p:sp>
        <p:nvSpPr>
          <p:cNvPr id="8" name="Zástupný symbol pro zápatí 7"/>
          <p:cNvSpPr>
            <a:spLocks noGrp="1"/>
          </p:cNvSpPr>
          <p:nvPr>
            <p:ph type="ftr" sz="quarter" idx="11"/>
          </p:nvPr>
        </p:nvSpPr>
        <p:spPr/>
        <p:txBody>
          <a:bodyPr/>
          <a:lstStyle>
            <a:extLst/>
          </a:lstStyle>
          <a:p>
            <a:pPr>
              <a:defRPr/>
            </a:pPr>
            <a:endParaRPr lang="cs-CZ"/>
          </a:p>
        </p:txBody>
      </p:sp>
      <p:sp>
        <p:nvSpPr>
          <p:cNvPr id="9" name="Zástupný symbol pro číslo snímku 8"/>
          <p:cNvSpPr>
            <a:spLocks noGrp="1"/>
          </p:cNvSpPr>
          <p:nvPr>
            <p:ph type="sldNum" sz="quarter" idx="12"/>
          </p:nvPr>
        </p:nvSpPr>
        <p:spPr/>
        <p:txBody>
          <a:bodyPr/>
          <a:lstStyle>
            <a:extLst/>
          </a:lstStyle>
          <a:p>
            <a:pPr>
              <a:defRPr/>
            </a:pPr>
            <a:fld id="{A15EE829-6F81-4CE9-AEE3-40BD445C6B0D}" type="slidenum">
              <a:rPr lang="cs-CZ" smtClean="0"/>
              <a:pPr>
                <a:defRPr/>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pPr>
              <a:defRPr/>
            </a:pPr>
            <a:fld id="{8CC53DBF-2364-41C7-9B43-F4A3BB874182}" type="datetimeFigureOut">
              <a:rPr lang="cs-CZ" smtClean="0"/>
              <a:pPr>
                <a:defRPr/>
              </a:pPr>
              <a:t>10. 6. 2013</a:t>
            </a:fld>
            <a:endParaRPr lang="cs-CZ"/>
          </a:p>
        </p:txBody>
      </p:sp>
      <p:sp>
        <p:nvSpPr>
          <p:cNvPr id="4" name="Zástupný symbol pro zápatí 3"/>
          <p:cNvSpPr>
            <a:spLocks noGrp="1"/>
          </p:cNvSpPr>
          <p:nvPr>
            <p:ph type="ftr" sz="quarter" idx="11"/>
          </p:nvPr>
        </p:nvSpPr>
        <p:spPr/>
        <p:txBody>
          <a:bodyPr/>
          <a:lstStyle>
            <a:extLst/>
          </a:lstStyle>
          <a:p>
            <a:pPr>
              <a:defRPr/>
            </a:pPr>
            <a:endParaRPr lang="cs-CZ"/>
          </a:p>
        </p:txBody>
      </p:sp>
      <p:sp>
        <p:nvSpPr>
          <p:cNvPr id="5" name="Zástupný symbol pro číslo snímku 4"/>
          <p:cNvSpPr>
            <a:spLocks noGrp="1"/>
          </p:cNvSpPr>
          <p:nvPr>
            <p:ph type="sldNum" sz="quarter" idx="12"/>
          </p:nvPr>
        </p:nvSpPr>
        <p:spPr/>
        <p:txBody>
          <a:bodyPr/>
          <a:lstStyle>
            <a:extLst/>
          </a:lstStyle>
          <a:p>
            <a:pPr>
              <a:defRPr/>
            </a:pPr>
            <a:fld id="{16730F18-BF13-490F-AFCA-1BDAA0AEEFD9}" type="slidenum">
              <a:rPr lang="cs-CZ" smtClean="0"/>
              <a:pPr>
                <a:defRPr/>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pPr>
              <a:defRPr/>
            </a:pPr>
            <a:fld id="{5E5E3873-71A0-4163-A0C8-341D7797B7A5}" type="datetimeFigureOut">
              <a:rPr lang="cs-CZ" smtClean="0"/>
              <a:pPr>
                <a:defRPr/>
              </a:pPr>
              <a:t>10. 6. 2013</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pPr>
              <a:defRPr/>
            </a:pPr>
            <a:endParaRPr lang="cs-CZ"/>
          </a:p>
        </p:txBody>
      </p:sp>
      <p:sp>
        <p:nvSpPr>
          <p:cNvPr id="4" name="Zástupný symbol pro číslo snímku 3"/>
          <p:cNvSpPr>
            <a:spLocks noGrp="1"/>
          </p:cNvSpPr>
          <p:nvPr>
            <p:ph type="sldNum" sz="quarter" idx="12"/>
          </p:nvPr>
        </p:nvSpPr>
        <p:spPr/>
        <p:txBody>
          <a:bodyPr/>
          <a:lstStyle>
            <a:extLst/>
          </a:lstStyle>
          <a:p>
            <a:pPr>
              <a:defRPr/>
            </a:pPr>
            <a:fld id="{B9562B12-7C9D-4AB7-A078-DC4C5441B613}" type="slidenum">
              <a:rPr lang="cs-CZ" smtClean="0"/>
              <a:pPr>
                <a:defRPr/>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pPr>
              <a:defRPr/>
            </a:pPr>
            <a:fld id="{C61B2D9B-9155-42B9-8C6C-984ED57C199A}" type="datetimeFigureOut">
              <a:rPr lang="cs-CZ" smtClean="0"/>
              <a:pPr>
                <a:defRPr/>
              </a:pPr>
              <a:t>10. 6. 2013</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CCDD0F21-0527-416D-A137-5C6026F6E143}" type="slidenum">
              <a:rPr lang="cs-CZ" smtClean="0"/>
              <a:pPr>
                <a:defRPr/>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Kliknutím lze upravit styl.</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Kliknutím lze upravit styly předlohy textu.</a:t>
            </a:r>
          </a:p>
        </p:txBody>
      </p:sp>
      <p:sp>
        <p:nvSpPr>
          <p:cNvPr id="5" name="Zástupný symbol pro datum 4"/>
          <p:cNvSpPr>
            <a:spLocks noGrp="1"/>
          </p:cNvSpPr>
          <p:nvPr>
            <p:ph type="dt" sz="half" idx="10"/>
          </p:nvPr>
        </p:nvSpPr>
        <p:spPr/>
        <p:txBody>
          <a:bodyPr/>
          <a:lstStyle>
            <a:extLst/>
          </a:lstStyle>
          <a:p>
            <a:pPr>
              <a:defRPr/>
            </a:pPr>
            <a:fld id="{8D031954-E75F-43E1-A6EF-D64FCBD23C3F}" type="datetimeFigureOut">
              <a:rPr lang="cs-CZ" smtClean="0"/>
              <a:pPr>
                <a:defRPr/>
              </a:pPr>
              <a:t>10. 6. 2013</a:t>
            </a:fld>
            <a:endParaRPr lang="cs-CZ"/>
          </a:p>
        </p:txBody>
      </p:sp>
      <p:sp>
        <p:nvSpPr>
          <p:cNvPr id="6" name="Zástupný symbol pro zápatí 5"/>
          <p:cNvSpPr>
            <a:spLocks noGrp="1"/>
          </p:cNvSpPr>
          <p:nvPr>
            <p:ph type="ftr" sz="quarter" idx="11"/>
          </p:nvPr>
        </p:nvSpPr>
        <p:spPr/>
        <p:txBody>
          <a:bodyPr/>
          <a:lstStyle>
            <a:extLst/>
          </a:lstStyle>
          <a:p>
            <a:pPr>
              <a:defRPr/>
            </a:pPr>
            <a:endParaRPr lang="cs-CZ"/>
          </a:p>
        </p:txBody>
      </p:sp>
      <p:sp>
        <p:nvSpPr>
          <p:cNvPr id="7" name="Zástupný symbol pro číslo snímku 6"/>
          <p:cNvSpPr>
            <a:spLocks noGrp="1"/>
          </p:cNvSpPr>
          <p:nvPr>
            <p:ph type="sldNum" sz="quarter" idx="12"/>
          </p:nvPr>
        </p:nvSpPr>
        <p:spPr/>
        <p:txBody>
          <a:bodyPr/>
          <a:lstStyle>
            <a:extLst/>
          </a:lstStyle>
          <a:p>
            <a:pPr>
              <a:defRPr/>
            </a:pPr>
            <a:fld id="{2EF8846E-7F90-4187-8A3A-E9FDCD0CAE88}" type="slidenum">
              <a:rPr lang="cs-CZ" smtClean="0"/>
              <a:pPr>
                <a:defRPr/>
              </a:pPr>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Kliknutím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pPr>
              <a:defRPr/>
            </a:pPr>
            <a:fld id="{77CFC9E3-C959-4C9E-9746-6CC8EA734B17}" type="datetimeFigureOut">
              <a:rPr lang="cs-CZ" smtClean="0"/>
              <a:pPr>
                <a:defRPr/>
              </a:pPr>
              <a:t>10. 6. 2013</a:t>
            </a:fld>
            <a:endParaRPr lang="cs-CZ"/>
          </a:p>
        </p:txBody>
      </p:sp>
      <p:sp>
        <p:nvSpPr>
          <p:cNvPr id="5" name="Zástupný symbol pro zápatí 4"/>
          <p:cNvSpPr>
            <a:spLocks noGrp="1"/>
          </p:cNvSpPr>
          <p:nvPr>
            <p:ph type="ftr" sz="quarter" idx="11"/>
          </p:nvPr>
        </p:nvSpPr>
        <p:spPr/>
        <p:txBody>
          <a:bodyPr/>
          <a:lstStyle>
            <a:extLst/>
          </a:lstStyle>
          <a:p>
            <a:pPr>
              <a:defRPr/>
            </a:pPr>
            <a:endParaRPr lang="cs-CZ"/>
          </a:p>
        </p:txBody>
      </p:sp>
      <p:sp>
        <p:nvSpPr>
          <p:cNvPr id="6" name="Zástupný symbol pro číslo snímku 5"/>
          <p:cNvSpPr>
            <a:spLocks noGrp="1"/>
          </p:cNvSpPr>
          <p:nvPr>
            <p:ph type="sldNum" sz="quarter" idx="12"/>
          </p:nvPr>
        </p:nvSpPr>
        <p:spPr/>
        <p:txBody>
          <a:bodyPr/>
          <a:lstStyle>
            <a:extLst/>
          </a:lstStyle>
          <a:p>
            <a:pPr>
              <a:defRPr/>
            </a:pPr>
            <a:fld id="{6684064E-12C8-4769-A785-DDF972CC55AA}" type="slidenum">
              <a:rPr lang="cs-CZ" smtClean="0"/>
              <a:pPr>
                <a:defRPr/>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pPr>
              <a:defRPr/>
            </a:pPr>
            <a:fld id="{F7325116-6BDD-4BAC-93A7-B5B3F95B3005}" type="datetimeFigureOut">
              <a:rPr lang="cs-CZ" smtClean="0"/>
              <a:pPr>
                <a:defRPr/>
              </a:pPr>
              <a:t>10. 6. 2013</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pPr>
              <a:defRPr/>
            </a:pPr>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pPr>
              <a:defRPr/>
            </a:pPr>
            <a:fld id="{C4ABBDAD-D8DF-4844-8183-B44C25D6FE21}" type="slidenum">
              <a:rPr lang="cs-CZ" smtClean="0"/>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50"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2051"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cs typeface="+mn-cs"/>
              </a:defRPr>
            </a:lvl1pPr>
          </a:lstStyle>
          <a:p>
            <a:pPr>
              <a:defRPr/>
            </a:pPr>
            <a:fld id="{13C78360-75B4-485C-A6F1-18720BC48FF0}" type="datetimeFigureOut">
              <a:rPr lang="cs-CZ"/>
              <a:pPr>
                <a:defRPr/>
              </a:pPr>
              <a:t>10. 6. 2013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cs typeface="+mn-cs"/>
              </a:defRPr>
            </a:lvl1pPr>
          </a:lstStyle>
          <a:p>
            <a:pPr>
              <a:defRPr/>
            </a:pPr>
            <a:fld id="{D3DFAD63-BEA1-4F6E-8C9D-2B7CED5E02B2}"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Kliknutím lze upravit styl.</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pPr>
              <a:defRPr/>
            </a:pPr>
            <a:fld id="{13C78360-75B4-485C-A6F1-18720BC48FF0}" type="datetimeFigureOut">
              <a:rPr lang="cs-CZ" smtClean="0"/>
              <a:pPr>
                <a:defRPr/>
              </a:pPr>
              <a:t>10. 6. 2013</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pPr>
              <a:defRPr/>
            </a:pPr>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pPr>
              <a:defRPr/>
            </a:pPr>
            <a:fld id="{D3DFAD63-BEA1-4F6E-8C9D-2B7CED5E02B2}" type="slidenum">
              <a:rPr lang="cs-CZ" smtClean="0"/>
              <a:pPr>
                <a:defRPr/>
              </a:pPr>
              <a:t>‹#›</a:t>
            </a:fld>
            <a:endParaRPr lang="cs-CZ"/>
          </a:p>
        </p:txBody>
      </p:sp>
    </p:spTree>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8" Type="http://schemas.openxmlformats.org/officeDocument/2006/relationships/slide" Target="slide23.xml"/><Relationship Id="rId13" Type="http://schemas.openxmlformats.org/officeDocument/2006/relationships/slide" Target="slide24.xml"/><Relationship Id="rId18" Type="http://schemas.openxmlformats.org/officeDocument/2006/relationships/slide" Target="slide25.xml"/><Relationship Id="rId26" Type="http://schemas.openxmlformats.org/officeDocument/2006/relationships/slide" Target="slide15.xml"/><Relationship Id="rId3" Type="http://schemas.openxmlformats.org/officeDocument/2006/relationships/slide" Target="slide28.xml"/><Relationship Id="rId21" Type="http://schemas.openxmlformats.org/officeDocument/2006/relationships/slide" Target="slide10.xml"/><Relationship Id="rId7" Type="http://schemas.openxmlformats.org/officeDocument/2006/relationships/slide" Target="slide22.xml"/><Relationship Id="rId12" Type="http://schemas.openxmlformats.org/officeDocument/2006/relationships/slide" Target="slide31.xml"/><Relationship Id="rId17" Type="http://schemas.openxmlformats.org/officeDocument/2006/relationships/slide" Target="slide32.xml"/><Relationship Id="rId25" Type="http://schemas.openxmlformats.org/officeDocument/2006/relationships/slide" Target="slide20.xml"/><Relationship Id="rId2" Type="http://schemas.openxmlformats.org/officeDocument/2006/relationships/slide" Target="slide27.xml"/><Relationship Id="rId16" Type="http://schemas.openxmlformats.org/officeDocument/2006/relationships/slide" Target="slide9.xml"/><Relationship Id="rId20" Type="http://schemas.openxmlformats.org/officeDocument/2006/relationships/slide" Target="slide14.xml"/><Relationship Id="rId29" Type="http://schemas.openxmlformats.org/officeDocument/2006/relationships/slide" Target="slide6.xml"/><Relationship Id="rId1" Type="http://schemas.openxmlformats.org/officeDocument/2006/relationships/slideLayout" Target="../slideLayouts/slideLayout18.xml"/><Relationship Id="rId6" Type="http://schemas.openxmlformats.org/officeDocument/2006/relationships/slide" Target="slide29.xml"/><Relationship Id="rId11" Type="http://schemas.openxmlformats.org/officeDocument/2006/relationships/slide" Target="slide12.xml"/><Relationship Id="rId24" Type="http://schemas.openxmlformats.org/officeDocument/2006/relationships/slide" Target="slide26.xml"/><Relationship Id="rId5" Type="http://schemas.openxmlformats.org/officeDocument/2006/relationships/slide" Target="slide30.xml"/><Relationship Id="rId15" Type="http://schemas.openxmlformats.org/officeDocument/2006/relationships/slide" Target="slide13.xml"/><Relationship Id="rId23" Type="http://schemas.openxmlformats.org/officeDocument/2006/relationships/slide" Target="slide33.xml"/><Relationship Id="rId28" Type="http://schemas.openxmlformats.org/officeDocument/2006/relationships/slide" Target="slide8.xml"/><Relationship Id="rId10" Type="http://schemas.openxmlformats.org/officeDocument/2006/relationships/slide" Target="slide17.xml"/><Relationship Id="rId19" Type="http://schemas.openxmlformats.org/officeDocument/2006/relationships/slide" Target="slide19.xml"/><Relationship Id="rId4" Type="http://schemas.openxmlformats.org/officeDocument/2006/relationships/slide" Target="slide21.xml"/><Relationship Id="rId9" Type="http://schemas.openxmlformats.org/officeDocument/2006/relationships/slide" Target="slide16.xml"/><Relationship Id="rId14" Type="http://schemas.openxmlformats.org/officeDocument/2006/relationships/slide" Target="slide18.xml"/><Relationship Id="rId22" Type="http://schemas.openxmlformats.org/officeDocument/2006/relationships/slide" Target="slide7.xml"/><Relationship Id="rId27" Type="http://schemas.openxmlformats.org/officeDocument/2006/relationships/slide" Target="slide11.xml"/></Relationships>
</file>

<file path=ppt/slides/_rels/slide6.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slide" Target="slide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146" name="Nadpis 3"/>
          <p:cNvSpPr>
            <a:spLocks noGrp="1"/>
          </p:cNvSpPr>
          <p:nvPr>
            <p:ph type="title"/>
          </p:nvPr>
        </p:nvSpPr>
        <p:spPr>
          <a:xfrm>
            <a:off x="457200" y="274638"/>
            <a:ext cx="8229600" cy="1930400"/>
          </a:xfrm>
        </p:spPr>
        <p:txBody>
          <a:bodyPr/>
          <a:lstStyle/>
          <a:p>
            <a:pPr algn="l" eaLnBrk="1" hangingPunct="1"/>
            <a:r>
              <a:rPr lang="cs-CZ" sz="1200" dirty="0" smtClean="0"/>
              <a:t>		</a:t>
            </a:r>
            <a:br>
              <a:rPr lang="cs-CZ" sz="1200" dirty="0" smtClean="0"/>
            </a:br>
            <a:r>
              <a:rPr lang="cs-CZ" sz="1200" dirty="0" smtClean="0"/>
              <a:t>		Základní škola Ústí nad Labem, Anežky České 702/17, příspěvková organizace</a:t>
            </a:r>
            <a:br>
              <a:rPr lang="cs-CZ" sz="1200" dirty="0" smtClean="0"/>
            </a:br>
            <a:r>
              <a:rPr lang="cs-CZ" sz="1200" dirty="0" smtClean="0"/>
              <a:t> </a:t>
            </a:r>
            <a:br>
              <a:rPr lang="cs-CZ" sz="1200" dirty="0" smtClean="0"/>
            </a:br>
            <a:r>
              <a:rPr lang="cs-CZ" sz="1200" dirty="0" smtClean="0">
                <a:ea typeface="Calibri" pitchFamily="34" charset="0"/>
                <a:cs typeface="Times New Roman" pitchFamily="18" charset="0"/>
              </a:rPr>
              <a:t>Číslo projektu: CZ.1.07/1.4.00/21.2887 </a:t>
            </a:r>
            <a:r>
              <a:rPr lang="cs-CZ" sz="1200" dirty="0" smtClean="0"/>
              <a:t>			</a:t>
            </a:r>
            <a:br>
              <a:rPr lang="cs-CZ" sz="1200" dirty="0" smtClean="0"/>
            </a:br>
            <a:r>
              <a:rPr lang="cs-CZ" sz="1200" dirty="0" smtClean="0"/>
              <a:t>Název projektu: „Učíme lépe a moderněji“ </a:t>
            </a:r>
            <a:br>
              <a:rPr lang="cs-CZ" sz="1200" dirty="0" smtClean="0"/>
            </a:br>
            <a:r>
              <a:rPr lang="cs-CZ" sz="1200" dirty="0" smtClean="0"/>
              <a:t>OP VK 1.4 </a:t>
            </a:r>
            <a:br>
              <a:rPr lang="cs-CZ" sz="1200" dirty="0" smtClean="0"/>
            </a:br>
            <a:r>
              <a:rPr lang="cs-CZ" sz="1200" dirty="0" smtClean="0"/>
              <a:t>		               </a:t>
            </a:r>
            <a:r>
              <a:rPr lang="cs-CZ" sz="3600" dirty="0" smtClean="0"/>
              <a:t>Výukový materiál</a:t>
            </a:r>
          </a:p>
        </p:txBody>
      </p:sp>
      <p:sp>
        <p:nvSpPr>
          <p:cNvPr id="6147" name="Zástupný symbol pro obsah 4"/>
          <p:cNvSpPr>
            <a:spLocks noGrp="1"/>
          </p:cNvSpPr>
          <p:nvPr>
            <p:ph idx="1"/>
          </p:nvPr>
        </p:nvSpPr>
        <p:spPr>
          <a:xfrm>
            <a:off x="457200" y="2349500"/>
            <a:ext cx="8229600" cy="3959225"/>
          </a:xfrm>
        </p:spPr>
        <p:txBody>
          <a:bodyPr/>
          <a:lstStyle/>
          <a:p>
            <a:pPr eaLnBrk="1" hangingPunct="1">
              <a:lnSpc>
                <a:spcPct val="80000"/>
              </a:lnSpc>
              <a:buFont typeface="Arial" charset="0"/>
              <a:buNone/>
            </a:pPr>
            <a:r>
              <a:rPr lang="cs-CZ" sz="900" dirty="0" smtClean="0"/>
              <a:t>Název DUMu:VY_22_INOVACE_11_1_HS 2 - AZ KVÍZ - OPAKOVÁNÍ</a:t>
            </a:r>
          </a:p>
          <a:p>
            <a:pPr eaLnBrk="1" hangingPunct="1">
              <a:lnSpc>
                <a:spcPct val="80000"/>
              </a:lnSpc>
              <a:buFont typeface="Arial" charset="0"/>
              <a:buNone/>
            </a:pPr>
            <a:r>
              <a:rPr lang="cs-CZ" sz="900" dirty="0" smtClean="0"/>
              <a:t>Číslo skupiny: </a:t>
            </a:r>
            <a:r>
              <a:rPr lang="cs-CZ" sz="900" dirty="0" smtClean="0"/>
              <a:t>		1</a:t>
            </a:r>
            <a:endParaRPr lang="cs-CZ" sz="900" dirty="0" smtClean="0"/>
          </a:p>
          <a:p>
            <a:pPr eaLnBrk="1" hangingPunct="1">
              <a:lnSpc>
                <a:spcPct val="80000"/>
              </a:lnSpc>
              <a:buFont typeface="Arial" charset="0"/>
              <a:buNone/>
            </a:pPr>
            <a:endParaRPr lang="cs-CZ" sz="900" dirty="0" smtClean="0"/>
          </a:p>
          <a:p>
            <a:pPr eaLnBrk="1" hangingPunct="1">
              <a:lnSpc>
                <a:spcPct val="80000"/>
              </a:lnSpc>
              <a:buFont typeface="Arial" charset="0"/>
              <a:buNone/>
            </a:pPr>
            <a:r>
              <a:rPr lang="cs-CZ" sz="900" dirty="0" smtClean="0"/>
              <a:t>Autor</a:t>
            </a:r>
            <a:r>
              <a:rPr lang="cs-CZ" sz="900" dirty="0" smtClean="0"/>
              <a:t>:			 </a:t>
            </a:r>
            <a:r>
              <a:rPr lang="cs-CZ" sz="900" dirty="0" smtClean="0"/>
              <a:t>Mgr. Helena </a:t>
            </a:r>
            <a:r>
              <a:rPr lang="cs-CZ" sz="900" dirty="0" err="1" smtClean="0"/>
              <a:t>Rejzlová</a:t>
            </a:r>
            <a:endParaRPr lang="cs-CZ" sz="900" dirty="0" smtClean="0"/>
          </a:p>
          <a:p>
            <a:pPr eaLnBrk="1" hangingPunct="1">
              <a:lnSpc>
                <a:spcPct val="80000"/>
              </a:lnSpc>
              <a:buFont typeface="Arial" charset="0"/>
              <a:buNone/>
            </a:pPr>
            <a:endParaRPr lang="cs-CZ" sz="900" dirty="0" smtClean="0"/>
          </a:p>
          <a:p>
            <a:pPr eaLnBrk="1" hangingPunct="1">
              <a:lnSpc>
                <a:spcPct val="80000"/>
              </a:lnSpc>
              <a:buNone/>
            </a:pPr>
            <a:r>
              <a:rPr lang="cs-CZ" sz="900" dirty="0" smtClean="0"/>
              <a:t>Vzdělávací oblast/Předmět/Téma: Jazyk a jazyková komunikace / Anglický jazyk / </a:t>
            </a:r>
            <a:r>
              <a:rPr lang="cs-CZ" sz="900" dirty="0"/>
              <a:t>AZ KVÍZ - OPAKOVÁNÍ </a:t>
            </a:r>
            <a:r>
              <a:rPr lang="cs-CZ" sz="900" dirty="0" smtClean="0"/>
              <a:t>učiva 4. ročníku</a:t>
            </a:r>
          </a:p>
          <a:p>
            <a:pPr eaLnBrk="1" hangingPunct="1">
              <a:lnSpc>
                <a:spcPct val="80000"/>
              </a:lnSpc>
              <a:buFont typeface="Arial" charset="0"/>
              <a:buNone/>
            </a:pPr>
            <a:endParaRPr lang="cs-CZ" sz="900" dirty="0" smtClean="0"/>
          </a:p>
          <a:p>
            <a:pPr eaLnBrk="1" hangingPunct="1">
              <a:lnSpc>
                <a:spcPct val="80000"/>
              </a:lnSpc>
              <a:buFont typeface="Arial" charset="0"/>
              <a:buNone/>
            </a:pPr>
            <a:r>
              <a:rPr lang="cs-CZ" sz="900" dirty="0" smtClean="0"/>
              <a:t>Druh učebního materiálu: </a:t>
            </a:r>
            <a:r>
              <a:rPr lang="cs-CZ" sz="900" dirty="0" smtClean="0"/>
              <a:t>	Prezentace</a:t>
            </a:r>
            <a:endParaRPr lang="cs-CZ" sz="900" dirty="0" smtClean="0"/>
          </a:p>
          <a:p>
            <a:pPr eaLnBrk="1" hangingPunct="1">
              <a:lnSpc>
                <a:spcPct val="80000"/>
              </a:lnSpc>
              <a:buFont typeface="Arial" charset="0"/>
              <a:buNone/>
            </a:pPr>
            <a:endParaRPr lang="cs-CZ" sz="900" dirty="0" smtClean="0"/>
          </a:p>
          <a:p>
            <a:pPr eaLnBrk="1" hangingPunct="1">
              <a:lnSpc>
                <a:spcPct val="80000"/>
              </a:lnSpc>
              <a:buFont typeface="Arial" charset="0"/>
              <a:buNone/>
            </a:pPr>
            <a:r>
              <a:rPr lang="cs-CZ" sz="900" dirty="0" smtClean="0"/>
              <a:t>Metodický list: </a:t>
            </a:r>
            <a:r>
              <a:rPr lang="cs-CZ" sz="900" dirty="0" smtClean="0"/>
              <a:t>		ne</a:t>
            </a:r>
            <a:r>
              <a:rPr lang="cs-CZ" sz="900" dirty="0" smtClean="0"/>
              <a:t>	</a:t>
            </a:r>
          </a:p>
          <a:p>
            <a:pPr eaLnBrk="1" hangingPunct="1">
              <a:lnSpc>
                <a:spcPct val="80000"/>
              </a:lnSpc>
              <a:buFont typeface="Arial" charset="0"/>
              <a:buNone/>
            </a:pPr>
            <a:r>
              <a:rPr lang="cs-CZ" sz="900" dirty="0" smtClean="0"/>
              <a:t>	</a:t>
            </a:r>
          </a:p>
          <a:p>
            <a:pPr eaLnBrk="1" hangingPunct="1">
              <a:lnSpc>
                <a:spcPct val="80000"/>
              </a:lnSpc>
              <a:buFont typeface="Arial" charset="0"/>
              <a:buNone/>
            </a:pPr>
            <a:r>
              <a:rPr lang="cs-CZ" sz="900" dirty="0" smtClean="0"/>
              <a:t>Anotace: </a:t>
            </a:r>
            <a:r>
              <a:rPr lang="cs-CZ" sz="900" dirty="0" smtClean="0"/>
              <a:t>		Žáci </a:t>
            </a:r>
            <a:r>
              <a:rPr lang="cs-CZ" sz="900" dirty="0" smtClean="0"/>
              <a:t>si pomocí prezentace a formou soutěže zopakují učivo 4. ročníku dle učebnice HAPPY STREET 2. Soutěž probíhá ve dvou  </a:t>
            </a:r>
            <a:r>
              <a:rPr lang="cs-CZ" sz="900" dirty="0" smtClean="0"/>
              <a:t>		skupinách</a:t>
            </a:r>
            <a:r>
              <a:rPr lang="cs-CZ" sz="900" dirty="0" smtClean="0"/>
              <a:t>. Vítězí ta, které se jako </a:t>
            </a:r>
            <a:r>
              <a:rPr lang="cs-CZ" sz="900" dirty="0" smtClean="0"/>
              <a:t>první </a:t>
            </a:r>
            <a:r>
              <a:rPr lang="cs-CZ" sz="900" dirty="0" smtClean="0"/>
              <a:t>podaří spojit všechny tři strany </a:t>
            </a:r>
            <a:r>
              <a:rPr lang="cs-CZ" sz="900" dirty="0" err="1" smtClean="0"/>
              <a:t>tojúhelníku</a:t>
            </a:r>
            <a:r>
              <a:rPr lang="cs-CZ" sz="900" dirty="0" smtClean="0"/>
              <a:t>.	</a:t>
            </a:r>
          </a:p>
          <a:p>
            <a:pPr eaLnBrk="1" hangingPunct="1">
              <a:lnSpc>
                <a:spcPct val="80000"/>
              </a:lnSpc>
              <a:buFont typeface="Arial" charset="0"/>
              <a:buNone/>
            </a:pPr>
            <a:endParaRPr lang="cs-CZ" sz="900" dirty="0" smtClean="0"/>
          </a:p>
          <a:p>
            <a:pPr eaLnBrk="1" hangingPunct="1">
              <a:lnSpc>
                <a:spcPct val="80000"/>
              </a:lnSpc>
              <a:buFont typeface="Arial" charset="0"/>
              <a:buNone/>
            </a:pPr>
            <a:r>
              <a:rPr lang="cs-CZ" sz="900" dirty="0" smtClean="0"/>
              <a:t>Ověřeno ve třídě: </a:t>
            </a:r>
            <a:r>
              <a:rPr lang="cs-CZ" sz="900" dirty="0" smtClean="0"/>
              <a:t>		IV.B</a:t>
            </a:r>
            <a:endParaRPr lang="cs-CZ" sz="900" dirty="0" smtClean="0"/>
          </a:p>
          <a:p>
            <a:pPr eaLnBrk="1" hangingPunct="1">
              <a:lnSpc>
                <a:spcPct val="80000"/>
              </a:lnSpc>
              <a:buFont typeface="Arial" charset="0"/>
              <a:buNone/>
            </a:pPr>
            <a:endParaRPr lang="cs-CZ" sz="900" dirty="0" smtClean="0"/>
          </a:p>
          <a:p>
            <a:pPr eaLnBrk="1" hangingPunct="1">
              <a:lnSpc>
                <a:spcPct val="80000"/>
              </a:lnSpc>
              <a:buFont typeface="Arial" charset="0"/>
              <a:buNone/>
            </a:pPr>
            <a:r>
              <a:rPr lang="cs-CZ" sz="900" dirty="0" smtClean="0"/>
              <a:t>Datum ověření</a:t>
            </a:r>
            <a:r>
              <a:rPr lang="cs-CZ" sz="900" smtClean="0"/>
              <a:t>: </a:t>
            </a:r>
            <a:r>
              <a:rPr lang="cs-CZ" sz="900" smtClean="0"/>
              <a:t>		31</a:t>
            </a:r>
            <a:r>
              <a:rPr lang="cs-CZ" sz="900" dirty="0" smtClean="0"/>
              <a:t>. 5. 2013</a:t>
            </a:r>
          </a:p>
          <a:p>
            <a:pPr eaLnBrk="1" hangingPunct="1">
              <a:lnSpc>
                <a:spcPct val="80000"/>
              </a:lnSpc>
              <a:buFont typeface="Arial" charset="0"/>
              <a:buNone/>
            </a:pPr>
            <a:endParaRPr lang="cs-CZ" sz="900" dirty="0" smtClean="0"/>
          </a:p>
          <a:p>
            <a:pPr eaLnBrk="1" hangingPunct="1">
              <a:lnSpc>
                <a:spcPct val="80000"/>
              </a:lnSpc>
              <a:buFont typeface="Arial" charset="0"/>
              <a:buNone/>
            </a:pPr>
            <a:endParaRPr lang="cs-CZ" sz="900" dirty="0" smtClean="0"/>
          </a:p>
          <a:p>
            <a:pPr eaLnBrk="1" hangingPunct="1">
              <a:lnSpc>
                <a:spcPct val="80000"/>
              </a:lnSpc>
              <a:buFont typeface="Arial" charset="0"/>
              <a:buNone/>
            </a:pPr>
            <a:endParaRPr lang="cs-CZ" sz="900" dirty="0" smtClean="0"/>
          </a:p>
          <a:p>
            <a:pPr eaLnBrk="1" hangingPunct="1">
              <a:lnSpc>
                <a:spcPct val="80000"/>
              </a:lnSpc>
              <a:buFont typeface="Arial" charset="0"/>
              <a:buNone/>
            </a:pPr>
            <a:r>
              <a:rPr lang="cs-CZ" sz="900" dirty="0" smtClean="0"/>
              <a:t>Prohlášení: Prohlašuji, že při tvorbě výukového materiálu jsem respektoval(a) všeobecně užívané právní a morální zvyklosti, autorská a jiná práva třetích osob, zejména </a:t>
            </a:r>
          </a:p>
          <a:p>
            <a:pPr eaLnBrk="1" hangingPunct="1">
              <a:lnSpc>
                <a:spcPct val="80000"/>
              </a:lnSpc>
              <a:buFont typeface="Arial" charset="0"/>
              <a:buNone/>
            </a:pPr>
            <a:r>
              <a:rPr lang="cs-CZ" sz="900" dirty="0" smtClean="0"/>
              <a:t>práva duševního vlastnictví (např. práva k obchodní firmě, autorská práva k software, k filmovým, hudebníma fotografickým dílům nebo práva k ochranným známkám)</a:t>
            </a:r>
          </a:p>
          <a:p>
            <a:pPr eaLnBrk="1" hangingPunct="1">
              <a:lnSpc>
                <a:spcPct val="80000"/>
              </a:lnSpc>
              <a:buFont typeface="Arial" charset="0"/>
              <a:buNone/>
            </a:pPr>
            <a:r>
              <a:rPr lang="cs-CZ" sz="900" dirty="0" smtClean="0"/>
              <a:t>dle zákona 121/2000 Sb. (autorský zákon). Nesu veškerou právní odpovědnost za obsah a původ svého díla. Prohlašuji dále, že výše uvedený materiál jsem ověřil(a) </a:t>
            </a:r>
          </a:p>
          <a:p>
            <a:pPr eaLnBrk="1" hangingPunct="1">
              <a:lnSpc>
                <a:spcPct val="80000"/>
              </a:lnSpc>
              <a:buFont typeface="Arial" charset="0"/>
              <a:buNone/>
            </a:pPr>
            <a:r>
              <a:rPr lang="cs-CZ" sz="900" dirty="0" smtClean="0"/>
              <a:t>ve výuce a provedl(a) o tom zápis do TK.</a:t>
            </a:r>
          </a:p>
          <a:p>
            <a:pPr eaLnBrk="1" hangingPunct="1">
              <a:lnSpc>
                <a:spcPct val="80000"/>
              </a:lnSpc>
              <a:buFont typeface="Arial" charset="0"/>
              <a:buNone/>
            </a:pPr>
            <a:r>
              <a:rPr lang="cs-CZ" sz="900" dirty="0" smtClean="0"/>
              <a:t>Dávám souhlas, aby moje dílo bylo dáno k dispozici veřejnosti k účelům volného užití (§30 odst. 1 zákona 121/2000 Sb.), tj. že k uvedeným účelům může být kýmkoliv </a:t>
            </a:r>
          </a:p>
          <a:p>
            <a:pPr eaLnBrk="1" hangingPunct="1">
              <a:lnSpc>
                <a:spcPct val="80000"/>
              </a:lnSpc>
              <a:buFont typeface="Arial" charset="0"/>
              <a:buNone/>
            </a:pPr>
            <a:r>
              <a:rPr lang="cs-CZ" sz="900" dirty="0" smtClean="0"/>
              <a:t>zveřejňováno, používáno, upravováno a uchováváno.</a:t>
            </a:r>
          </a:p>
          <a:p>
            <a:pPr eaLnBrk="1" hangingPunct="1">
              <a:lnSpc>
                <a:spcPct val="80000"/>
              </a:lnSpc>
              <a:buFont typeface="Arial" charset="0"/>
              <a:buNone/>
            </a:pPr>
            <a:endParaRPr lang="cs-CZ" sz="900" dirty="0" smtClean="0"/>
          </a:p>
          <a:p>
            <a:pPr eaLnBrk="1" hangingPunct="1">
              <a:lnSpc>
                <a:spcPct val="80000"/>
              </a:lnSpc>
              <a:buFont typeface="Arial" charset="0"/>
              <a:buNone/>
            </a:pPr>
            <a:endParaRPr lang="cs-CZ" sz="900" dirty="0" smtClean="0"/>
          </a:p>
          <a:p>
            <a:pPr eaLnBrk="1" hangingPunct="1">
              <a:lnSpc>
                <a:spcPct val="80000"/>
              </a:lnSpc>
              <a:buFont typeface="Arial" charset="0"/>
              <a:buNone/>
            </a:pPr>
            <a:r>
              <a:rPr lang="cs-CZ" sz="900" dirty="0" smtClean="0"/>
              <a:t>Datum: 31. 5. 2013		Podpis:</a:t>
            </a:r>
          </a:p>
          <a:p>
            <a:pPr eaLnBrk="1" hangingPunct="1">
              <a:lnSpc>
                <a:spcPct val="80000"/>
              </a:lnSpc>
              <a:buFont typeface="Arial" charset="0"/>
              <a:buNone/>
            </a:pPr>
            <a:r>
              <a:rPr lang="cs-CZ" sz="900" dirty="0" smtClean="0"/>
              <a:t> </a:t>
            </a:r>
          </a:p>
          <a:p>
            <a:pPr eaLnBrk="1" hangingPunct="1">
              <a:lnSpc>
                <a:spcPct val="80000"/>
              </a:lnSpc>
              <a:buFont typeface="Arial" charset="0"/>
              <a:buNone/>
            </a:pPr>
            <a:endParaRPr lang="cs-CZ" sz="700" dirty="0" smtClean="0"/>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1211263"/>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3198813"/>
            <a:ext cx="8229600" cy="3959225"/>
          </a:xfrm>
        </p:spPr>
        <p:txBody>
          <a:bodyPr rtlCol="0">
            <a:normAutofit fontScale="55000" lnSpcReduction="20000"/>
          </a:bodyPr>
          <a:lstStyle/>
          <a:p>
            <a:pPr eaLnBrk="1" fontAlgn="auto" hangingPunct="1">
              <a:spcAft>
                <a:spcPts val="0"/>
              </a:spcAft>
              <a:buFont typeface="Arial" charset="0"/>
              <a:buNone/>
              <a:defRPr/>
            </a:pPr>
            <a:r>
              <a:rPr lang="cs-CZ" sz="1700" dirty="0" smtClean="0"/>
              <a:t>Název </a:t>
            </a:r>
            <a:r>
              <a:rPr lang="cs-CZ" sz="1700" dirty="0" err="1"/>
              <a:t>DUMu</a:t>
            </a:r>
            <a:r>
              <a:rPr lang="cs-CZ" sz="1700" dirty="0" smtClean="0"/>
              <a:t>: </a:t>
            </a:r>
            <a:r>
              <a:rPr lang="cs-CZ" sz="1800" dirty="0" smtClean="0"/>
              <a:t>VY_22_INOVACE_11_4_HS 2  </a:t>
            </a:r>
            <a:r>
              <a:rPr lang="cs-CZ" sz="1800" dirty="0"/>
              <a:t>- AZ KVÍZ - </a:t>
            </a:r>
            <a:r>
              <a:rPr lang="cs-CZ" sz="1800" dirty="0" smtClean="0"/>
              <a:t>OPAKOVÁNÍ</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Helena </a:t>
            </a:r>
            <a:r>
              <a:rPr lang="cs-CZ" sz="1700" dirty="0" err="1" smtClean="0"/>
              <a:t>Rejzlová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charset="0"/>
              <a:buNone/>
              <a:defRPr/>
            </a:pPr>
            <a:r>
              <a:rPr lang="cs-CZ" sz="1700" dirty="0" smtClean="0"/>
              <a:t>Vzdělávací oblast/Předmět/Téma:	Jazyk a jazyková komunikace/ Anglický jazyk/ </a:t>
            </a:r>
            <a:r>
              <a:rPr lang="cs-CZ" sz="1600" dirty="0"/>
              <a:t>AZ KVÍZ </a:t>
            </a:r>
            <a:r>
              <a:rPr lang="cs-CZ" sz="1600" dirty="0" smtClean="0"/>
              <a:t>– OPAKOVÁNÍ </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materiálu</a:t>
            </a:r>
            <a:r>
              <a:rPr lang="cs-CZ" sz="1700" dirty="0" smtClean="0"/>
              <a:t>:	Prezentace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r>
              <a:rPr lang="cs-CZ" sz="1700" dirty="0" smtClean="0"/>
              <a:t>Anotace:		</a:t>
            </a:r>
            <a:r>
              <a:rPr lang="cs-CZ" sz="1800" dirty="0"/>
              <a:t> </a:t>
            </a:r>
            <a:r>
              <a:rPr lang="cs-CZ" sz="1600" dirty="0"/>
              <a:t>Žáci si pomocí prezentace a formou soutěže zopakují učivo </a:t>
            </a:r>
            <a:r>
              <a:rPr lang="cs-CZ" sz="1600" dirty="0" smtClean="0"/>
              <a:t>4. </a:t>
            </a:r>
            <a:r>
              <a:rPr lang="cs-CZ" sz="1600" dirty="0"/>
              <a:t>ročníku dle učebnice </a:t>
            </a:r>
            <a:r>
              <a:rPr lang="cs-CZ" sz="1600" dirty="0" smtClean="0"/>
              <a:t>HAPPY STREET 2. Soutěž </a:t>
            </a:r>
            <a:r>
              <a:rPr lang="cs-CZ" sz="1600" dirty="0"/>
              <a:t>probíhá ve dvou </a:t>
            </a:r>
            <a:r>
              <a:rPr lang="cs-CZ" sz="1600" dirty="0" smtClean="0"/>
              <a:t>		 skupinách</a:t>
            </a:r>
            <a:r>
              <a:rPr lang="cs-CZ" sz="1600" dirty="0"/>
              <a:t>. Vítězí ta, které se jako první podaří spojit všechny tři strany </a:t>
            </a:r>
            <a:r>
              <a:rPr lang="cs-CZ" sz="1600" dirty="0" err="1"/>
              <a:t>tojúhelníku</a:t>
            </a:r>
            <a:r>
              <a:rPr lang="cs-CZ" sz="1600" dirty="0"/>
              <a:t>.</a:t>
            </a:r>
            <a:endParaRPr lang="cs-CZ" sz="1600" dirty="0" smtClean="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IV. </a:t>
            </a:r>
            <a:r>
              <a:rPr lang="cs-CZ" sz="1700" dirty="0"/>
              <a:t>B</a:t>
            </a:r>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31. 5. 2013</a:t>
            </a: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31. </a:t>
            </a:r>
            <a:r>
              <a:rPr lang="cs-CZ" sz="1400" smtClean="0"/>
              <a:t>5. </a:t>
            </a:r>
            <a:r>
              <a:rPr lang="cs-CZ" sz="1400" dirty="0" smtClean="0"/>
              <a:t>2013		Podpis:</a:t>
            </a:r>
          </a:p>
          <a:p>
            <a:pPr eaLnBrk="1" fontAlgn="auto" hangingPunct="1">
              <a:spcAft>
                <a:spcPts val="0"/>
              </a:spcAft>
              <a:buFont typeface="Arial" pitchFamily="34" charset="0"/>
              <a:buNone/>
              <a:defRPr/>
            </a:pPr>
            <a:r>
              <a:rPr lang="cs-CZ" sz="1200" dirty="0"/>
              <a:t> </a:t>
            </a:r>
          </a:p>
          <a:p>
            <a:pPr eaLnBrk="1" fontAlgn="auto" hangingPunct="1">
              <a:spcAft>
                <a:spcPts val="0"/>
              </a:spcAft>
              <a:buFont typeface="Arial" pitchFamily="34" charset="0"/>
              <a:buNone/>
              <a:defRPr/>
            </a:pPr>
            <a:endParaRPr lang="cs-CZ" sz="1200" dirty="0"/>
          </a:p>
        </p:txBody>
      </p:sp>
      <p:pic>
        <p:nvPicPr>
          <p:cNvPr id="205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14475" y="44450"/>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4797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1574613" y="1196752"/>
            <a:ext cx="5868915" cy="1569660"/>
          </a:xfrm>
          <a:prstGeom prst="rect">
            <a:avLst/>
          </a:prstGeom>
          <a:noFill/>
        </p:spPr>
        <p:txBody>
          <a:bodyPr wrap="none">
            <a:spAutoFit/>
          </a:bodyPr>
          <a:lstStyle/>
          <a:p>
            <a:pPr algn="ctr" fontAlgn="auto">
              <a:spcBef>
                <a:spcPts val="0"/>
              </a:spcBef>
              <a:spcAft>
                <a:spcPts val="0"/>
              </a:spcAft>
              <a:defRPr/>
            </a:pPr>
            <a:r>
              <a:rPr lang="cs-CZ" sz="9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cs typeface="+mn-cs"/>
              </a:rPr>
              <a:t>AZ </a:t>
            </a:r>
            <a:r>
              <a:rPr lang="cs-CZ" sz="96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cs typeface="+mn-cs"/>
              </a:rPr>
              <a:t>KVÍZ</a:t>
            </a:r>
            <a:endParaRPr lang="cs-CZ" sz="9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latin typeface="+mn-lt"/>
              <a:cs typeface="+mn-cs"/>
            </a:endParaRPr>
          </a:p>
        </p:txBody>
      </p:sp>
      <p:sp>
        <p:nvSpPr>
          <p:cNvPr id="7171" name="TextovéPole 2"/>
          <p:cNvSpPr txBox="1">
            <a:spLocks noChangeArrowheads="1"/>
          </p:cNvSpPr>
          <p:nvPr/>
        </p:nvSpPr>
        <p:spPr bwMode="auto">
          <a:xfrm>
            <a:off x="1009638" y="3933825"/>
            <a:ext cx="7027886" cy="2123658"/>
          </a:xfrm>
          <a:prstGeom prst="rect">
            <a:avLst/>
          </a:prstGeom>
          <a:noFill/>
          <a:ln w="9525">
            <a:noFill/>
            <a:miter lim="800000"/>
            <a:headEnd/>
            <a:tailEnd/>
          </a:ln>
        </p:spPr>
        <p:txBody>
          <a:bodyPr wrap="none">
            <a:spAutoFit/>
          </a:bodyPr>
          <a:lstStyle/>
          <a:p>
            <a:pPr algn="ctr"/>
            <a:r>
              <a:rPr lang="cs-CZ" sz="4400" dirty="0">
                <a:solidFill>
                  <a:srgbClr val="00B050"/>
                </a:solidFill>
              </a:rPr>
              <a:t>Opakování učiva </a:t>
            </a:r>
            <a:r>
              <a:rPr lang="cs-CZ" sz="4400" dirty="0" smtClean="0">
                <a:solidFill>
                  <a:srgbClr val="00B050"/>
                </a:solidFill>
              </a:rPr>
              <a:t>4. </a:t>
            </a:r>
            <a:r>
              <a:rPr lang="cs-CZ" sz="4400" dirty="0">
                <a:solidFill>
                  <a:srgbClr val="00B050"/>
                </a:solidFill>
              </a:rPr>
              <a:t>ročníku</a:t>
            </a:r>
          </a:p>
          <a:p>
            <a:pPr algn="ctr"/>
            <a:endParaRPr lang="cs-CZ" sz="4400" dirty="0">
              <a:solidFill>
                <a:srgbClr val="00B050"/>
              </a:solidFill>
            </a:endParaRPr>
          </a:p>
          <a:p>
            <a:pPr algn="ctr"/>
            <a:r>
              <a:rPr lang="cs-CZ" sz="4400" dirty="0" smtClean="0">
                <a:solidFill>
                  <a:srgbClr val="00B050"/>
                </a:solidFill>
              </a:rPr>
              <a:t>HAPPY STREET 2</a:t>
            </a:r>
            <a:endParaRPr lang="cs-CZ" sz="4400" dirty="0">
              <a:solidFill>
                <a:srgbClr val="00B050"/>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pPr algn="ctr"/>
            <a:r>
              <a:rPr lang="cs-CZ" b="1" smtClean="0">
                <a:latin typeface="Arial" charset="0"/>
                <a:cs typeface="Arial" charset="0"/>
              </a:rPr>
              <a:t>POKYNY K OVLÁDÁNÍ</a:t>
            </a:r>
          </a:p>
        </p:txBody>
      </p:sp>
      <p:sp>
        <p:nvSpPr>
          <p:cNvPr id="8195" name="Zástupný symbol pro obsah 2"/>
          <p:cNvSpPr>
            <a:spLocks noGrp="1"/>
          </p:cNvSpPr>
          <p:nvPr>
            <p:ph idx="1"/>
          </p:nvPr>
        </p:nvSpPr>
        <p:spPr/>
        <p:txBody>
          <a:bodyPr>
            <a:normAutofit/>
          </a:bodyPr>
          <a:lstStyle/>
          <a:p>
            <a:r>
              <a:rPr lang="cs-CZ" sz="2000" smtClean="0"/>
              <a:t>Žák si vybere požadované políčko v hracím poli. Kliknutím na políčko se zobrazí otázka.</a:t>
            </a:r>
          </a:p>
          <a:p>
            <a:r>
              <a:rPr lang="cs-CZ" sz="2000" smtClean="0"/>
              <a:t>Po zodpovězení učitel klikne na šipku vpravo nahoře, tím se zobrazí odpověď.</a:t>
            </a:r>
          </a:p>
          <a:p>
            <a:r>
              <a:rPr lang="cs-CZ" sz="2000" smtClean="0"/>
              <a:t>Poté učitel klikne na šipku vpravo dole, tím se vrátí do hracího pole. Vybraná otázka se automaticky zabarví šedivě. </a:t>
            </a:r>
          </a:p>
          <a:p>
            <a:r>
              <a:rPr lang="cs-CZ" sz="2000" smtClean="0"/>
              <a:t>Pokud na šedé políčko klikneme jednou, zabarví se červeně. Pokud na šedé políčko klikneme dvakrát, zabarví se modře. Pokud není otázka zodpovězena, ponecháme pole šedé. Toto pole se volí jako náhradní. Náhradní otázku vymyslí učitel.</a:t>
            </a:r>
          </a:p>
          <a:p>
            <a:r>
              <a:rPr lang="cs-CZ" sz="2000" smtClean="0"/>
              <a:t>Žák z další skupiny si opět vybere pole s číslem a postupujeme dle předchozích bodů.  </a:t>
            </a:r>
          </a:p>
          <a:p>
            <a:pPr>
              <a:buFont typeface="Wingdings 2" pitchFamily="18" charset="2"/>
              <a:buNone/>
            </a:pPr>
            <a:endParaRPr lang="cs-CZ"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AutoShape 23"/>
          <p:cNvSpPr>
            <a:spLocks noChangeArrowheads="1"/>
          </p:cNvSpPr>
          <p:nvPr/>
        </p:nvSpPr>
        <p:spPr bwMode="auto">
          <a:xfrm rot="5400000">
            <a:off x="1355725"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9219" name="AutoShape 24"/>
          <p:cNvSpPr>
            <a:spLocks noChangeArrowheads="1"/>
          </p:cNvSpPr>
          <p:nvPr/>
        </p:nvSpPr>
        <p:spPr bwMode="auto">
          <a:xfrm rot="5400000">
            <a:off x="2270125"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4" name="AutoShape 25"/>
          <p:cNvSpPr>
            <a:spLocks noChangeArrowheads="1"/>
          </p:cNvSpPr>
          <p:nvPr/>
        </p:nvSpPr>
        <p:spPr bwMode="auto">
          <a:xfrm rot="5400000">
            <a:off x="1804987"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5" name="AutoShape 26"/>
          <p:cNvSpPr>
            <a:spLocks noChangeArrowheads="1"/>
          </p:cNvSpPr>
          <p:nvPr/>
        </p:nvSpPr>
        <p:spPr bwMode="auto">
          <a:xfrm rot="5400000">
            <a:off x="4070350" y="534511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6" name="AutoShape 27"/>
          <p:cNvSpPr>
            <a:spLocks noChangeArrowheads="1"/>
          </p:cNvSpPr>
          <p:nvPr/>
        </p:nvSpPr>
        <p:spPr bwMode="auto">
          <a:xfrm rot="5400000">
            <a:off x="3155950"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7" name="AutoShape 28"/>
          <p:cNvSpPr>
            <a:spLocks noChangeArrowheads="1"/>
          </p:cNvSpPr>
          <p:nvPr/>
        </p:nvSpPr>
        <p:spPr bwMode="auto">
          <a:xfrm rot="5400000">
            <a:off x="2705100"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8" name="AutoShape 29"/>
          <p:cNvSpPr>
            <a:spLocks noChangeArrowheads="1"/>
          </p:cNvSpPr>
          <p:nvPr/>
        </p:nvSpPr>
        <p:spPr bwMode="auto">
          <a:xfrm rot="5400000">
            <a:off x="3605212"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9" name="AutoShape 30"/>
          <p:cNvSpPr>
            <a:spLocks noChangeArrowheads="1"/>
          </p:cNvSpPr>
          <p:nvPr/>
        </p:nvSpPr>
        <p:spPr bwMode="auto">
          <a:xfrm rot="5400000">
            <a:off x="2268537"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0" name="AutoShape 31"/>
          <p:cNvSpPr>
            <a:spLocks noChangeArrowheads="1"/>
          </p:cNvSpPr>
          <p:nvPr/>
        </p:nvSpPr>
        <p:spPr bwMode="auto">
          <a:xfrm rot="5400000">
            <a:off x="3168650"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1" name="AutoShape 32"/>
          <p:cNvSpPr>
            <a:spLocks noChangeArrowheads="1"/>
          </p:cNvSpPr>
          <p:nvPr/>
        </p:nvSpPr>
        <p:spPr bwMode="auto">
          <a:xfrm rot="5400000">
            <a:off x="2717800"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2" name="AutoShape 46"/>
          <p:cNvSpPr>
            <a:spLocks noChangeArrowheads="1"/>
          </p:cNvSpPr>
          <p:nvPr/>
        </p:nvSpPr>
        <p:spPr bwMode="auto">
          <a:xfrm rot="5400000">
            <a:off x="4976812"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3" name="AutoShape 47"/>
          <p:cNvSpPr>
            <a:spLocks noChangeArrowheads="1"/>
          </p:cNvSpPr>
          <p:nvPr/>
        </p:nvSpPr>
        <p:spPr bwMode="auto">
          <a:xfrm rot="5400000">
            <a:off x="4519612"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4" name="AutoShape 48"/>
          <p:cNvSpPr>
            <a:spLocks noChangeArrowheads="1"/>
          </p:cNvSpPr>
          <p:nvPr/>
        </p:nvSpPr>
        <p:spPr bwMode="auto">
          <a:xfrm rot="5400000">
            <a:off x="4068762"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5" name="AutoShape 49"/>
          <p:cNvSpPr>
            <a:spLocks noChangeArrowheads="1"/>
          </p:cNvSpPr>
          <p:nvPr/>
        </p:nvSpPr>
        <p:spPr bwMode="auto">
          <a:xfrm rot="5400000">
            <a:off x="3617912"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6" name="AutoShape 50"/>
          <p:cNvSpPr>
            <a:spLocks noChangeArrowheads="1"/>
          </p:cNvSpPr>
          <p:nvPr/>
        </p:nvSpPr>
        <p:spPr bwMode="auto">
          <a:xfrm rot="5400000">
            <a:off x="3168650"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 name="AutoShape 51"/>
          <p:cNvSpPr>
            <a:spLocks noChangeArrowheads="1"/>
          </p:cNvSpPr>
          <p:nvPr/>
        </p:nvSpPr>
        <p:spPr bwMode="auto">
          <a:xfrm rot="5400000">
            <a:off x="5888037"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 name="AutoShape 52"/>
          <p:cNvSpPr>
            <a:spLocks noChangeArrowheads="1"/>
          </p:cNvSpPr>
          <p:nvPr/>
        </p:nvSpPr>
        <p:spPr bwMode="auto">
          <a:xfrm rot="5400000">
            <a:off x="5424487" y="45799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 name="AutoShape 53"/>
          <p:cNvSpPr>
            <a:spLocks noChangeArrowheads="1"/>
          </p:cNvSpPr>
          <p:nvPr/>
        </p:nvSpPr>
        <p:spPr bwMode="auto">
          <a:xfrm rot="5400000">
            <a:off x="4968875"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0" name="AutoShape 54"/>
          <p:cNvSpPr>
            <a:spLocks noChangeArrowheads="1"/>
          </p:cNvSpPr>
          <p:nvPr/>
        </p:nvSpPr>
        <p:spPr bwMode="auto">
          <a:xfrm rot="5400000">
            <a:off x="4518025"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1" name="AutoShape 55"/>
          <p:cNvSpPr>
            <a:spLocks noChangeArrowheads="1"/>
          </p:cNvSpPr>
          <p:nvPr/>
        </p:nvSpPr>
        <p:spPr bwMode="auto">
          <a:xfrm rot="5400000">
            <a:off x="4068762"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2" name="AutoShape 56"/>
          <p:cNvSpPr>
            <a:spLocks noChangeArrowheads="1"/>
          </p:cNvSpPr>
          <p:nvPr/>
        </p:nvSpPr>
        <p:spPr bwMode="auto">
          <a:xfrm rot="5400000">
            <a:off x="3617912" y="141287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3" name="AutoShape 57"/>
          <p:cNvSpPr>
            <a:spLocks noChangeArrowheads="1"/>
          </p:cNvSpPr>
          <p:nvPr/>
        </p:nvSpPr>
        <p:spPr bwMode="auto">
          <a:xfrm rot="5400000">
            <a:off x="6788150" y="53689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4" name="AutoShape 58"/>
          <p:cNvSpPr>
            <a:spLocks noChangeArrowheads="1"/>
          </p:cNvSpPr>
          <p:nvPr/>
        </p:nvSpPr>
        <p:spPr bwMode="auto">
          <a:xfrm rot="5400000">
            <a:off x="6324600" y="458152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5" name="AutoShape 59"/>
          <p:cNvSpPr>
            <a:spLocks noChangeArrowheads="1"/>
          </p:cNvSpPr>
          <p:nvPr/>
        </p:nvSpPr>
        <p:spPr bwMode="auto">
          <a:xfrm rot="5400000">
            <a:off x="5868987" y="378936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6" name="AutoShape 60"/>
          <p:cNvSpPr>
            <a:spLocks noChangeArrowheads="1"/>
          </p:cNvSpPr>
          <p:nvPr/>
        </p:nvSpPr>
        <p:spPr bwMode="auto">
          <a:xfrm rot="5400000">
            <a:off x="5419725" y="2997201"/>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7" name="AutoShape 61"/>
          <p:cNvSpPr>
            <a:spLocks noChangeArrowheads="1"/>
          </p:cNvSpPr>
          <p:nvPr/>
        </p:nvSpPr>
        <p:spPr bwMode="auto">
          <a:xfrm rot="5400000">
            <a:off x="4983162" y="2205038"/>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8" name="AutoShape 62"/>
          <p:cNvSpPr>
            <a:spLocks noChangeArrowheads="1"/>
          </p:cNvSpPr>
          <p:nvPr/>
        </p:nvSpPr>
        <p:spPr bwMode="auto">
          <a:xfrm rot="5400000">
            <a:off x="4519612" y="1412876"/>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9" name="AutoShape 63"/>
          <p:cNvSpPr>
            <a:spLocks noChangeArrowheads="1"/>
          </p:cNvSpPr>
          <p:nvPr/>
        </p:nvSpPr>
        <p:spPr bwMode="auto">
          <a:xfrm rot="5400000">
            <a:off x="4073525" y="620713"/>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0" name="AutoShape 23"/>
          <p:cNvSpPr>
            <a:spLocks noChangeArrowheads="1"/>
          </p:cNvSpPr>
          <p:nvPr/>
        </p:nvSpPr>
        <p:spPr bwMode="auto">
          <a:xfrm rot="5400000">
            <a:off x="1363662"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1" name="AutoShape 24"/>
          <p:cNvSpPr>
            <a:spLocks noChangeArrowheads="1"/>
          </p:cNvSpPr>
          <p:nvPr/>
        </p:nvSpPr>
        <p:spPr bwMode="auto">
          <a:xfrm rot="5400000">
            <a:off x="2278062"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2" name="AutoShape 25"/>
          <p:cNvSpPr>
            <a:spLocks noChangeArrowheads="1"/>
          </p:cNvSpPr>
          <p:nvPr/>
        </p:nvSpPr>
        <p:spPr bwMode="auto">
          <a:xfrm rot="5400000">
            <a:off x="1812925"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3" name="AutoShape 26"/>
          <p:cNvSpPr>
            <a:spLocks noChangeArrowheads="1"/>
          </p:cNvSpPr>
          <p:nvPr/>
        </p:nvSpPr>
        <p:spPr bwMode="auto">
          <a:xfrm rot="5400000">
            <a:off x="4078287" y="534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4" name="AutoShape 27"/>
          <p:cNvSpPr>
            <a:spLocks noChangeArrowheads="1"/>
          </p:cNvSpPr>
          <p:nvPr/>
        </p:nvSpPr>
        <p:spPr bwMode="auto">
          <a:xfrm rot="5400000">
            <a:off x="3163887"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5" name="AutoShape 28"/>
          <p:cNvSpPr>
            <a:spLocks noChangeArrowheads="1"/>
          </p:cNvSpPr>
          <p:nvPr/>
        </p:nvSpPr>
        <p:spPr bwMode="auto">
          <a:xfrm rot="5400000">
            <a:off x="2713037"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6" name="AutoShape 29"/>
          <p:cNvSpPr>
            <a:spLocks noChangeArrowheads="1"/>
          </p:cNvSpPr>
          <p:nvPr/>
        </p:nvSpPr>
        <p:spPr bwMode="auto">
          <a:xfrm rot="5400000">
            <a:off x="3613150"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7" name="AutoShape 30"/>
          <p:cNvSpPr>
            <a:spLocks noChangeArrowheads="1"/>
          </p:cNvSpPr>
          <p:nvPr/>
        </p:nvSpPr>
        <p:spPr bwMode="auto">
          <a:xfrm rot="5400000">
            <a:off x="2276475"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8" name="AutoShape 31"/>
          <p:cNvSpPr>
            <a:spLocks noChangeArrowheads="1"/>
          </p:cNvSpPr>
          <p:nvPr/>
        </p:nvSpPr>
        <p:spPr bwMode="auto">
          <a:xfrm rot="5400000">
            <a:off x="3176587"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79" name="AutoShape 32"/>
          <p:cNvSpPr>
            <a:spLocks noChangeArrowheads="1"/>
          </p:cNvSpPr>
          <p:nvPr/>
        </p:nvSpPr>
        <p:spPr bwMode="auto">
          <a:xfrm rot="5400000">
            <a:off x="2725737"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0" name="AutoShape 46"/>
          <p:cNvSpPr>
            <a:spLocks noChangeArrowheads="1"/>
          </p:cNvSpPr>
          <p:nvPr/>
        </p:nvSpPr>
        <p:spPr bwMode="auto">
          <a:xfrm rot="5400000">
            <a:off x="4984750"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1" name="AutoShape 47"/>
          <p:cNvSpPr>
            <a:spLocks noChangeArrowheads="1"/>
          </p:cNvSpPr>
          <p:nvPr/>
        </p:nvSpPr>
        <p:spPr bwMode="auto">
          <a:xfrm rot="5400000">
            <a:off x="4527550"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2" name="AutoShape 48"/>
          <p:cNvSpPr>
            <a:spLocks noChangeArrowheads="1"/>
          </p:cNvSpPr>
          <p:nvPr/>
        </p:nvSpPr>
        <p:spPr bwMode="auto">
          <a:xfrm rot="5400000">
            <a:off x="4076700"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3" name="AutoShape 49"/>
          <p:cNvSpPr>
            <a:spLocks noChangeArrowheads="1"/>
          </p:cNvSpPr>
          <p:nvPr/>
        </p:nvSpPr>
        <p:spPr bwMode="auto">
          <a:xfrm rot="5400000">
            <a:off x="3625850"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4" name="AutoShape 50"/>
          <p:cNvSpPr>
            <a:spLocks noChangeArrowheads="1"/>
          </p:cNvSpPr>
          <p:nvPr/>
        </p:nvSpPr>
        <p:spPr bwMode="auto">
          <a:xfrm rot="5400000">
            <a:off x="3176587"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5" name="AutoShape 51"/>
          <p:cNvSpPr>
            <a:spLocks noChangeArrowheads="1"/>
          </p:cNvSpPr>
          <p:nvPr/>
        </p:nvSpPr>
        <p:spPr bwMode="auto">
          <a:xfrm rot="5400000">
            <a:off x="5895975"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6" name="AutoShape 52"/>
          <p:cNvSpPr>
            <a:spLocks noChangeArrowheads="1"/>
          </p:cNvSpPr>
          <p:nvPr/>
        </p:nvSpPr>
        <p:spPr bwMode="auto">
          <a:xfrm rot="5400000">
            <a:off x="5432425" y="45767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7" name="AutoShape 53"/>
          <p:cNvSpPr>
            <a:spLocks noChangeArrowheads="1"/>
          </p:cNvSpPr>
          <p:nvPr/>
        </p:nvSpPr>
        <p:spPr bwMode="auto">
          <a:xfrm rot="5400000">
            <a:off x="4976812"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8" name="AutoShape 54"/>
          <p:cNvSpPr>
            <a:spLocks noChangeArrowheads="1"/>
          </p:cNvSpPr>
          <p:nvPr/>
        </p:nvSpPr>
        <p:spPr bwMode="auto">
          <a:xfrm rot="5400000">
            <a:off x="4525962"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89" name="AutoShape 55"/>
          <p:cNvSpPr>
            <a:spLocks noChangeArrowheads="1"/>
          </p:cNvSpPr>
          <p:nvPr/>
        </p:nvSpPr>
        <p:spPr bwMode="auto">
          <a:xfrm rot="5400000">
            <a:off x="4076700"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0" name="AutoShape 56"/>
          <p:cNvSpPr>
            <a:spLocks noChangeArrowheads="1"/>
          </p:cNvSpPr>
          <p:nvPr/>
        </p:nvSpPr>
        <p:spPr bwMode="auto">
          <a:xfrm rot="5400000">
            <a:off x="3625850" y="14097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1" name="AutoShape 57"/>
          <p:cNvSpPr>
            <a:spLocks noChangeArrowheads="1"/>
          </p:cNvSpPr>
          <p:nvPr/>
        </p:nvSpPr>
        <p:spPr bwMode="auto">
          <a:xfrm rot="5400000">
            <a:off x="6796087" y="53657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2" name="AutoShape 58"/>
          <p:cNvSpPr>
            <a:spLocks noChangeArrowheads="1"/>
          </p:cNvSpPr>
          <p:nvPr/>
        </p:nvSpPr>
        <p:spPr bwMode="auto">
          <a:xfrm rot="5400000">
            <a:off x="6332537" y="457835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3" name="AutoShape 59"/>
          <p:cNvSpPr>
            <a:spLocks noChangeArrowheads="1"/>
          </p:cNvSpPr>
          <p:nvPr/>
        </p:nvSpPr>
        <p:spPr bwMode="auto">
          <a:xfrm rot="5400000">
            <a:off x="5876925" y="378618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4" name="AutoShape 60"/>
          <p:cNvSpPr>
            <a:spLocks noChangeArrowheads="1"/>
          </p:cNvSpPr>
          <p:nvPr/>
        </p:nvSpPr>
        <p:spPr bwMode="auto">
          <a:xfrm rot="5400000">
            <a:off x="5427662" y="29940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5" name="AutoShape 61"/>
          <p:cNvSpPr>
            <a:spLocks noChangeArrowheads="1"/>
          </p:cNvSpPr>
          <p:nvPr/>
        </p:nvSpPr>
        <p:spPr bwMode="auto">
          <a:xfrm rot="5400000">
            <a:off x="4991100" y="22018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6" name="AutoShape 62"/>
          <p:cNvSpPr>
            <a:spLocks noChangeArrowheads="1"/>
          </p:cNvSpPr>
          <p:nvPr/>
        </p:nvSpPr>
        <p:spPr bwMode="auto">
          <a:xfrm rot="5400000">
            <a:off x="4527550" y="14097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197" name="AutoShape 63"/>
          <p:cNvSpPr>
            <a:spLocks noChangeArrowheads="1"/>
          </p:cNvSpPr>
          <p:nvPr/>
        </p:nvSpPr>
        <p:spPr bwMode="auto">
          <a:xfrm rot="5400000">
            <a:off x="4068762" y="62071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fontAlgn="auto">
              <a:spcBef>
                <a:spcPts val="0"/>
              </a:spcBef>
              <a:spcAft>
                <a:spcPts val="0"/>
              </a:spcAft>
              <a:defRPr/>
            </a:pPr>
            <a:endParaRPr lang="cs-CZ" sz="3200" dirty="0">
              <a:latin typeface="Calibri" pitchFamily="34" charset="0"/>
              <a:cs typeface="+mn-cs"/>
            </a:endParaRPr>
          </a:p>
        </p:txBody>
      </p:sp>
      <p:sp>
        <p:nvSpPr>
          <p:cNvPr id="283" name="AutoShape 23"/>
          <p:cNvSpPr>
            <a:spLocks noChangeArrowheads="1"/>
          </p:cNvSpPr>
          <p:nvPr/>
        </p:nvSpPr>
        <p:spPr bwMode="auto">
          <a:xfrm rot="5400000">
            <a:off x="1355725" y="536892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fontAlgn="auto">
              <a:spcBef>
                <a:spcPts val="0"/>
              </a:spcBef>
              <a:spcAft>
                <a:spcPts val="0"/>
              </a:spcAft>
              <a:defRPr/>
            </a:pPr>
            <a:r>
              <a:rPr lang="cs-CZ" sz="3200" dirty="0">
                <a:latin typeface="Calibri" pitchFamily="34" charset="0"/>
                <a:cs typeface="+mn-cs"/>
              </a:rPr>
              <a:t>22</a:t>
            </a:r>
          </a:p>
        </p:txBody>
      </p:sp>
      <p:sp>
        <p:nvSpPr>
          <p:cNvPr id="284" name="AutoShape 24"/>
          <p:cNvSpPr>
            <a:spLocks noChangeArrowheads="1"/>
          </p:cNvSpPr>
          <p:nvPr/>
        </p:nvSpPr>
        <p:spPr bwMode="auto">
          <a:xfrm rot="5400000">
            <a:off x="2270125" y="536892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fontAlgn="auto">
              <a:spcBef>
                <a:spcPts val="0"/>
              </a:spcBef>
              <a:spcAft>
                <a:spcPts val="0"/>
              </a:spcAft>
              <a:defRPr/>
            </a:pPr>
            <a:r>
              <a:rPr lang="cs-CZ" sz="3200" dirty="0">
                <a:latin typeface="Calibri" pitchFamily="34" charset="0"/>
                <a:cs typeface="+mn-cs"/>
              </a:rPr>
              <a:t>23</a:t>
            </a:r>
          </a:p>
        </p:txBody>
      </p:sp>
      <p:sp>
        <p:nvSpPr>
          <p:cNvPr id="285" name="AutoShape 25"/>
          <p:cNvSpPr>
            <a:spLocks noChangeArrowheads="1"/>
          </p:cNvSpPr>
          <p:nvPr/>
        </p:nvSpPr>
        <p:spPr bwMode="auto">
          <a:xfrm rot="5400000">
            <a:off x="1804739"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16</a:t>
            </a:r>
          </a:p>
        </p:txBody>
      </p:sp>
      <p:sp>
        <p:nvSpPr>
          <p:cNvPr id="286" name="AutoShape 26"/>
          <p:cNvSpPr>
            <a:spLocks noChangeArrowheads="1"/>
          </p:cNvSpPr>
          <p:nvPr/>
        </p:nvSpPr>
        <p:spPr bwMode="auto">
          <a:xfrm rot="5400000">
            <a:off x="4070102" y="53443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25</a:t>
            </a:r>
          </a:p>
        </p:txBody>
      </p:sp>
      <p:sp>
        <p:nvSpPr>
          <p:cNvPr id="287" name="AutoShape 27"/>
          <p:cNvSpPr>
            <a:spLocks noChangeArrowheads="1"/>
          </p:cNvSpPr>
          <p:nvPr/>
        </p:nvSpPr>
        <p:spPr bwMode="auto">
          <a:xfrm rot="5400000">
            <a:off x="31557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24</a:t>
            </a:r>
          </a:p>
        </p:txBody>
      </p:sp>
      <p:sp>
        <p:nvSpPr>
          <p:cNvPr id="288" name="AutoShape 28"/>
          <p:cNvSpPr>
            <a:spLocks noChangeArrowheads="1"/>
          </p:cNvSpPr>
          <p:nvPr/>
        </p:nvSpPr>
        <p:spPr bwMode="auto">
          <a:xfrm rot="5400000">
            <a:off x="27048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17</a:t>
            </a:r>
          </a:p>
        </p:txBody>
      </p:sp>
      <p:sp>
        <p:nvSpPr>
          <p:cNvPr id="289" name="AutoShape 29"/>
          <p:cNvSpPr>
            <a:spLocks noChangeArrowheads="1"/>
          </p:cNvSpPr>
          <p:nvPr/>
        </p:nvSpPr>
        <p:spPr bwMode="auto">
          <a:xfrm rot="5400000">
            <a:off x="36049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18</a:t>
            </a:r>
          </a:p>
        </p:txBody>
      </p:sp>
      <p:sp>
        <p:nvSpPr>
          <p:cNvPr id="290" name="AutoShape 30"/>
          <p:cNvSpPr>
            <a:spLocks noChangeArrowheads="1"/>
          </p:cNvSpPr>
          <p:nvPr/>
        </p:nvSpPr>
        <p:spPr bwMode="auto">
          <a:xfrm rot="5400000">
            <a:off x="226828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11</a:t>
            </a:r>
          </a:p>
        </p:txBody>
      </p:sp>
      <p:sp>
        <p:nvSpPr>
          <p:cNvPr id="291" name="AutoShape 31"/>
          <p:cNvSpPr>
            <a:spLocks noChangeArrowheads="1"/>
          </p:cNvSpPr>
          <p:nvPr/>
        </p:nvSpPr>
        <p:spPr bwMode="auto">
          <a:xfrm rot="5400000">
            <a:off x="3168402"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12</a:t>
            </a:r>
          </a:p>
        </p:txBody>
      </p:sp>
      <p:sp>
        <p:nvSpPr>
          <p:cNvPr id="292" name="AutoShape 32"/>
          <p:cNvSpPr>
            <a:spLocks noChangeArrowheads="1"/>
          </p:cNvSpPr>
          <p:nvPr/>
        </p:nvSpPr>
        <p:spPr bwMode="auto">
          <a:xfrm rot="5400000">
            <a:off x="2717552"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7</a:t>
            </a:r>
          </a:p>
        </p:txBody>
      </p:sp>
      <p:sp>
        <p:nvSpPr>
          <p:cNvPr id="293" name="AutoShape 46"/>
          <p:cNvSpPr>
            <a:spLocks noChangeArrowheads="1"/>
          </p:cNvSpPr>
          <p:nvPr/>
        </p:nvSpPr>
        <p:spPr bwMode="auto">
          <a:xfrm rot="5400000">
            <a:off x="4976564"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26</a:t>
            </a:r>
          </a:p>
        </p:txBody>
      </p:sp>
      <p:sp>
        <p:nvSpPr>
          <p:cNvPr id="294" name="AutoShape 47"/>
          <p:cNvSpPr>
            <a:spLocks noChangeArrowheads="1"/>
          </p:cNvSpPr>
          <p:nvPr/>
        </p:nvSpPr>
        <p:spPr bwMode="auto">
          <a:xfrm rot="5400000">
            <a:off x="45193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19</a:t>
            </a:r>
          </a:p>
        </p:txBody>
      </p:sp>
      <p:sp>
        <p:nvSpPr>
          <p:cNvPr id="295" name="AutoShape 48"/>
          <p:cNvSpPr>
            <a:spLocks noChangeArrowheads="1"/>
          </p:cNvSpPr>
          <p:nvPr/>
        </p:nvSpPr>
        <p:spPr bwMode="auto">
          <a:xfrm rot="5400000">
            <a:off x="4068514"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13</a:t>
            </a:r>
          </a:p>
        </p:txBody>
      </p:sp>
      <p:sp>
        <p:nvSpPr>
          <p:cNvPr id="296" name="AutoShape 49"/>
          <p:cNvSpPr>
            <a:spLocks noChangeArrowheads="1"/>
          </p:cNvSpPr>
          <p:nvPr/>
        </p:nvSpPr>
        <p:spPr bwMode="auto">
          <a:xfrm rot="5400000">
            <a:off x="3617664"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8</a:t>
            </a:r>
          </a:p>
        </p:txBody>
      </p:sp>
      <p:sp>
        <p:nvSpPr>
          <p:cNvPr id="297" name="AutoShape 50"/>
          <p:cNvSpPr>
            <a:spLocks noChangeArrowheads="1"/>
          </p:cNvSpPr>
          <p:nvPr/>
        </p:nvSpPr>
        <p:spPr bwMode="auto">
          <a:xfrm rot="5400000">
            <a:off x="3168402"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4</a:t>
            </a:r>
          </a:p>
        </p:txBody>
      </p:sp>
      <p:sp>
        <p:nvSpPr>
          <p:cNvPr id="298" name="AutoShape 51"/>
          <p:cNvSpPr>
            <a:spLocks noChangeArrowheads="1"/>
          </p:cNvSpPr>
          <p:nvPr/>
        </p:nvSpPr>
        <p:spPr bwMode="auto">
          <a:xfrm rot="5400000">
            <a:off x="5887789"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27</a:t>
            </a:r>
          </a:p>
        </p:txBody>
      </p:sp>
      <p:sp>
        <p:nvSpPr>
          <p:cNvPr id="299" name="AutoShape 52"/>
          <p:cNvSpPr>
            <a:spLocks noChangeArrowheads="1"/>
          </p:cNvSpPr>
          <p:nvPr/>
        </p:nvSpPr>
        <p:spPr bwMode="auto">
          <a:xfrm rot="5400000">
            <a:off x="5424239" y="45791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20</a:t>
            </a:r>
          </a:p>
        </p:txBody>
      </p:sp>
      <p:sp>
        <p:nvSpPr>
          <p:cNvPr id="300" name="AutoShape 53"/>
          <p:cNvSpPr>
            <a:spLocks noChangeArrowheads="1"/>
          </p:cNvSpPr>
          <p:nvPr/>
        </p:nvSpPr>
        <p:spPr bwMode="auto">
          <a:xfrm rot="5400000">
            <a:off x="4968627"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14</a:t>
            </a:r>
          </a:p>
        </p:txBody>
      </p:sp>
      <p:sp>
        <p:nvSpPr>
          <p:cNvPr id="301" name="AutoShape 54"/>
          <p:cNvSpPr>
            <a:spLocks noChangeArrowheads="1"/>
          </p:cNvSpPr>
          <p:nvPr/>
        </p:nvSpPr>
        <p:spPr bwMode="auto">
          <a:xfrm rot="5400000">
            <a:off x="45177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9</a:t>
            </a:r>
          </a:p>
        </p:txBody>
      </p:sp>
      <p:sp>
        <p:nvSpPr>
          <p:cNvPr id="302" name="AutoShape 55"/>
          <p:cNvSpPr>
            <a:spLocks noChangeArrowheads="1"/>
          </p:cNvSpPr>
          <p:nvPr/>
        </p:nvSpPr>
        <p:spPr bwMode="auto">
          <a:xfrm rot="5400000">
            <a:off x="40685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5</a:t>
            </a:r>
          </a:p>
        </p:txBody>
      </p:sp>
      <p:sp>
        <p:nvSpPr>
          <p:cNvPr id="303" name="AutoShape 56"/>
          <p:cNvSpPr>
            <a:spLocks noChangeArrowheads="1"/>
          </p:cNvSpPr>
          <p:nvPr/>
        </p:nvSpPr>
        <p:spPr bwMode="auto">
          <a:xfrm rot="5400000">
            <a:off x="3617664" y="141213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a:t>
            </a:r>
          </a:p>
        </p:txBody>
      </p:sp>
      <p:sp>
        <p:nvSpPr>
          <p:cNvPr id="304" name="AutoShape 57"/>
          <p:cNvSpPr>
            <a:spLocks noChangeArrowheads="1"/>
          </p:cNvSpPr>
          <p:nvPr/>
        </p:nvSpPr>
        <p:spPr bwMode="auto">
          <a:xfrm rot="5400000">
            <a:off x="67879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28</a:t>
            </a:r>
          </a:p>
        </p:txBody>
      </p:sp>
      <p:sp>
        <p:nvSpPr>
          <p:cNvPr id="305" name="AutoShape 58"/>
          <p:cNvSpPr>
            <a:spLocks noChangeArrowheads="1"/>
          </p:cNvSpPr>
          <p:nvPr/>
        </p:nvSpPr>
        <p:spPr bwMode="auto">
          <a:xfrm rot="5400000">
            <a:off x="63243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21</a:t>
            </a:r>
          </a:p>
        </p:txBody>
      </p:sp>
      <p:sp>
        <p:nvSpPr>
          <p:cNvPr id="306" name="AutoShape 59"/>
          <p:cNvSpPr>
            <a:spLocks noChangeArrowheads="1"/>
          </p:cNvSpPr>
          <p:nvPr/>
        </p:nvSpPr>
        <p:spPr bwMode="auto">
          <a:xfrm rot="5400000">
            <a:off x="586873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15</a:t>
            </a:r>
          </a:p>
        </p:txBody>
      </p:sp>
      <p:sp>
        <p:nvSpPr>
          <p:cNvPr id="307" name="AutoShape 60"/>
          <p:cNvSpPr>
            <a:spLocks noChangeArrowheads="1"/>
          </p:cNvSpPr>
          <p:nvPr/>
        </p:nvSpPr>
        <p:spPr bwMode="auto">
          <a:xfrm rot="5400000">
            <a:off x="54194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10</a:t>
            </a:r>
          </a:p>
        </p:txBody>
      </p:sp>
      <p:sp>
        <p:nvSpPr>
          <p:cNvPr id="308" name="AutoShape 61"/>
          <p:cNvSpPr>
            <a:spLocks noChangeArrowheads="1"/>
          </p:cNvSpPr>
          <p:nvPr/>
        </p:nvSpPr>
        <p:spPr bwMode="auto">
          <a:xfrm rot="5400000">
            <a:off x="49829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6</a:t>
            </a:r>
          </a:p>
        </p:txBody>
      </p:sp>
      <p:sp>
        <p:nvSpPr>
          <p:cNvPr id="309" name="AutoShape 62"/>
          <p:cNvSpPr>
            <a:spLocks noChangeArrowheads="1"/>
          </p:cNvSpPr>
          <p:nvPr/>
        </p:nvSpPr>
        <p:spPr bwMode="auto">
          <a:xfrm rot="5400000">
            <a:off x="4522266" y="141220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3</a:t>
            </a:r>
          </a:p>
        </p:txBody>
      </p:sp>
      <p:sp>
        <p:nvSpPr>
          <p:cNvPr id="310" name="AutoShape 63"/>
          <p:cNvSpPr>
            <a:spLocks noChangeArrowheads="1"/>
          </p:cNvSpPr>
          <p:nvPr/>
        </p:nvSpPr>
        <p:spPr bwMode="auto">
          <a:xfrm rot="5400000">
            <a:off x="4073277" y="6199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a:t>
            </a:r>
          </a:p>
        </p:txBody>
      </p:sp>
      <p:sp>
        <p:nvSpPr>
          <p:cNvPr id="339" name="AutoShape 23">
            <a:hlinkClick r:id="rId2" action="ppaction://hlinksldjump"/>
          </p:cNvPr>
          <p:cNvSpPr>
            <a:spLocks noChangeArrowheads="1"/>
          </p:cNvSpPr>
          <p:nvPr/>
        </p:nvSpPr>
        <p:spPr bwMode="auto">
          <a:xfrm rot="5400000">
            <a:off x="1355725" y="5368926"/>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a:latin typeface="Calibri" pitchFamily="34" charset="0"/>
              </a:rPr>
              <a:t>22</a:t>
            </a:r>
          </a:p>
        </p:txBody>
      </p:sp>
      <p:sp>
        <p:nvSpPr>
          <p:cNvPr id="340" name="AutoShape 24">
            <a:hlinkClick r:id="rId3" action="ppaction://hlinksldjump"/>
          </p:cNvPr>
          <p:cNvSpPr>
            <a:spLocks noChangeArrowheads="1"/>
          </p:cNvSpPr>
          <p:nvPr/>
        </p:nvSpPr>
        <p:spPr bwMode="auto">
          <a:xfrm rot="5400000">
            <a:off x="2270125" y="5368926"/>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a:latin typeface="Calibri" pitchFamily="34" charset="0"/>
              </a:rPr>
              <a:t>23</a:t>
            </a:r>
          </a:p>
        </p:txBody>
      </p:sp>
      <p:sp>
        <p:nvSpPr>
          <p:cNvPr id="341" name="AutoShape 25">
            <a:hlinkClick r:id="rId4" action="ppaction://hlinksldjump"/>
          </p:cNvPr>
          <p:cNvSpPr>
            <a:spLocks noChangeArrowheads="1"/>
          </p:cNvSpPr>
          <p:nvPr/>
        </p:nvSpPr>
        <p:spPr bwMode="auto">
          <a:xfrm rot="5400000">
            <a:off x="1804739"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16</a:t>
            </a:r>
          </a:p>
        </p:txBody>
      </p:sp>
      <p:sp>
        <p:nvSpPr>
          <p:cNvPr id="342" name="AutoShape 26">
            <a:hlinkClick r:id="rId5" action="ppaction://hlinksldjump"/>
          </p:cNvPr>
          <p:cNvSpPr>
            <a:spLocks noChangeArrowheads="1"/>
          </p:cNvSpPr>
          <p:nvPr/>
        </p:nvSpPr>
        <p:spPr bwMode="auto">
          <a:xfrm rot="5400000">
            <a:off x="4070102" y="53443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25</a:t>
            </a:r>
          </a:p>
        </p:txBody>
      </p:sp>
      <p:sp>
        <p:nvSpPr>
          <p:cNvPr id="343" name="AutoShape 27">
            <a:hlinkClick r:id="rId6" action="ppaction://hlinksldjump"/>
          </p:cNvPr>
          <p:cNvSpPr>
            <a:spLocks noChangeArrowheads="1"/>
          </p:cNvSpPr>
          <p:nvPr/>
        </p:nvSpPr>
        <p:spPr bwMode="auto">
          <a:xfrm rot="5400000">
            <a:off x="31557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24</a:t>
            </a:r>
          </a:p>
        </p:txBody>
      </p:sp>
      <p:sp>
        <p:nvSpPr>
          <p:cNvPr id="344" name="AutoShape 28">
            <a:hlinkClick r:id="rId7" action="ppaction://hlinksldjump"/>
          </p:cNvPr>
          <p:cNvSpPr>
            <a:spLocks noChangeArrowheads="1"/>
          </p:cNvSpPr>
          <p:nvPr/>
        </p:nvSpPr>
        <p:spPr bwMode="auto">
          <a:xfrm rot="5400000">
            <a:off x="27048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17</a:t>
            </a:r>
          </a:p>
        </p:txBody>
      </p:sp>
      <p:sp>
        <p:nvSpPr>
          <p:cNvPr id="345" name="AutoShape 29">
            <a:hlinkClick r:id="rId8" action="ppaction://hlinksldjump"/>
          </p:cNvPr>
          <p:cNvSpPr>
            <a:spLocks noChangeArrowheads="1"/>
          </p:cNvSpPr>
          <p:nvPr/>
        </p:nvSpPr>
        <p:spPr bwMode="auto">
          <a:xfrm rot="5400000">
            <a:off x="36049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18</a:t>
            </a:r>
          </a:p>
        </p:txBody>
      </p:sp>
      <p:sp>
        <p:nvSpPr>
          <p:cNvPr id="346" name="AutoShape 30">
            <a:hlinkClick r:id="rId9" action="ppaction://hlinksldjump"/>
          </p:cNvPr>
          <p:cNvSpPr>
            <a:spLocks noChangeArrowheads="1"/>
          </p:cNvSpPr>
          <p:nvPr/>
        </p:nvSpPr>
        <p:spPr bwMode="auto">
          <a:xfrm rot="5400000">
            <a:off x="226828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11</a:t>
            </a:r>
          </a:p>
        </p:txBody>
      </p:sp>
      <p:sp>
        <p:nvSpPr>
          <p:cNvPr id="347" name="AutoShape 31">
            <a:hlinkClick r:id="rId10" action="ppaction://hlinksldjump"/>
          </p:cNvPr>
          <p:cNvSpPr>
            <a:spLocks noChangeArrowheads="1"/>
          </p:cNvSpPr>
          <p:nvPr/>
        </p:nvSpPr>
        <p:spPr bwMode="auto">
          <a:xfrm rot="5400000">
            <a:off x="3168402"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12</a:t>
            </a:r>
          </a:p>
        </p:txBody>
      </p:sp>
      <p:sp>
        <p:nvSpPr>
          <p:cNvPr id="348" name="AutoShape 32">
            <a:hlinkClick r:id="rId11" action="ppaction://hlinksldjump"/>
          </p:cNvPr>
          <p:cNvSpPr>
            <a:spLocks noChangeArrowheads="1"/>
          </p:cNvSpPr>
          <p:nvPr/>
        </p:nvSpPr>
        <p:spPr bwMode="auto">
          <a:xfrm rot="5400000">
            <a:off x="2717552"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7</a:t>
            </a:r>
          </a:p>
        </p:txBody>
      </p:sp>
      <p:sp>
        <p:nvSpPr>
          <p:cNvPr id="349" name="AutoShape 46">
            <a:hlinkClick r:id="rId12" action="ppaction://hlinksldjump"/>
          </p:cNvPr>
          <p:cNvSpPr>
            <a:spLocks noChangeArrowheads="1"/>
          </p:cNvSpPr>
          <p:nvPr/>
        </p:nvSpPr>
        <p:spPr bwMode="auto">
          <a:xfrm rot="5400000">
            <a:off x="4976564"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26</a:t>
            </a:r>
          </a:p>
        </p:txBody>
      </p:sp>
      <p:sp>
        <p:nvSpPr>
          <p:cNvPr id="350" name="AutoShape 47">
            <a:hlinkClick r:id="rId13" action="ppaction://hlinksldjump"/>
          </p:cNvPr>
          <p:cNvSpPr>
            <a:spLocks noChangeArrowheads="1"/>
          </p:cNvSpPr>
          <p:nvPr/>
        </p:nvSpPr>
        <p:spPr bwMode="auto">
          <a:xfrm rot="5400000">
            <a:off x="45193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19</a:t>
            </a:r>
          </a:p>
        </p:txBody>
      </p:sp>
      <p:sp>
        <p:nvSpPr>
          <p:cNvPr id="351" name="AutoShape 48">
            <a:hlinkClick r:id="rId14" action="ppaction://hlinksldjump"/>
          </p:cNvPr>
          <p:cNvSpPr>
            <a:spLocks noChangeArrowheads="1"/>
          </p:cNvSpPr>
          <p:nvPr/>
        </p:nvSpPr>
        <p:spPr bwMode="auto">
          <a:xfrm rot="5400000">
            <a:off x="4068514"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13</a:t>
            </a:r>
          </a:p>
        </p:txBody>
      </p:sp>
      <p:sp>
        <p:nvSpPr>
          <p:cNvPr id="352" name="AutoShape 49">
            <a:hlinkClick r:id="rId15" action="ppaction://hlinksldjump"/>
          </p:cNvPr>
          <p:cNvSpPr>
            <a:spLocks noChangeArrowheads="1"/>
          </p:cNvSpPr>
          <p:nvPr/>
        </p:nvSpPr>
        <p:spPr bwMode="auto">
          <a:xfrm rot="5400000">
            <a:off x="3617664"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8</a:t>
            </a:r>
          </a:p>
        </p:txBody>
      </p:sp>
      <p:sp>
        <p:nvSpPr>
          <p:cNvPr id="353" name="AutoShape 50">
            <a:hlinkClick r:id="rId16" action="ppaction://hlinksldjump"/>
          </p:cNvPr>
          <p:cNvSpPr>
            <a:spLocks noChangeArrowheads="1"/>
          </p:cNvSpPr>
          <p:nvPr/>
        </p:nvSpPr>
        <p:spPr bwMode="auto">
          <a:xfrm rot="5400000">
            <a:off x="3168402"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4</a:t>
            </a:r>
          </a:p>
        </p:txBody>
      </p:sp>
      <p:sp>
        <p:nvSpPr>
          <p:cNvPr id="354" name="AutoShape 51">
            <a:hlinkClick r:id="rId17" action="ppaction://hlinksldjump"/>
          </p:cNvPr>
          <p:cNvSpPr>
            <a:spLocks noChangeArrowheads="1"/>
          </p:cNvSpPr>
          <p:nvPr/>
        </p:nvSpPr>
        <p:spPr bwMode="auto">
          <a:xfrm rot="5400000">
            <a:off x="5887789"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27</a:t>
            </a:r>
          </a:p>
        </p:txBody>
      </p:sp>
      <p:sp>
        <p:nvSpPr>
          <p:cNvPr id="355" name="AutoShape 52">
            <a:hlinkClick r:id="rId18" action="ppaction://hlinksldjump"/>
          </p:cNvPr>
          <p:cNvSpPr>
            <a:spLocks noChangeArrowheads="1"/>
          </p:cNvSpPr>
          <p:nvPr/>
        </p:nvSpPr>
        <p:spPr bwMode="auto">
          <a:xfrm rot="5400000">
            <a:off x="5424239" y="45791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20</a:t>
            </a:r>
          </a:p>
        </p:txBody>
      </p:sp>
      <p:sp>
        <p:nvSpPr>
          <p:cNvPr id="356" name="AutoShape 53">
            <a:hlinkClick r:id="rId19" action="ppaction://hlinksldjump"/>
          </p:cNvPr>
          <p:cNvSpPr>
            <a:spLocks noChangeArrowheads="1"/>
          </p:cNvSpPr>
          <p:nvPr/>
        </p:nvSpPr>
        <p:spPr bwMode="auto">
          <a:xfrm rot="5400000">
            <a:off x="4968627"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14</a:t>
            </a:r>
          </a:p>
        </p:txBody>
      </p:sp>
      <p:sp>
        <p:nvSpPr>
          <p:cNvPr id="357" name="AutoShape 54">
            <a:hlinkClick r:id="rId20" action="ppaction://hlinksldjump"/>
          </p:cNvPr>
          <p:cNvSpPr>
            <a:spLocks noChangeArrowheads="1"/>
          </p:cNvSpPr>
          <p:nvPr/>
        </p:nvSpPr>
        <p:spPr bwMode="auto">
          <a:xfrm rot="5400000">
            <a:off x="45177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9</a:t>
            </a:r>
          </a:p>
        </p:txBody>
      </p:sp>
      <p:sp>
        <p:nvSpPr>
          <p:cNvPr id="358" name="AutoShape 55">
            <a:hlinkClick r:id="rId21" action="ppaction://hlinksldjump"/>
          </p:cNvPr>
          <p:cNvSpPr>
            <a:spLocks noChangeArrowheads="1"/>
          </p:cNvSpPr>
          <p:nvPr/>
        </p:nvSpPr>
        <p:spPr bwMode="auto">
          <a:xfrm rot="5400000">
            <a:off x="40685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5</a:t>
            </a:r>
          </a:p>
        </p:txBody>
      </p:sp>
      <p:sp>
        <p:nvSpPr>
          <p:cNvPr id="359" name="AutoShape 56">
            <a:hlinkClick r:id="rId22" action="ppaction://hlinksldjump"/>
          </p:cNvPr>
          <p:cNvSpPr>
            <a:spLocks noChangeArrowheads="1"/>
          </p:cNvSpPr>
          <p:nvPr/>
        </p:nvSpPr>
        <p:spPr bwMode="auto">
          <a:xfrm rot="5400000">
            <a:off x="36176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a:t>
            </a:r>
          </a:p>
        </p:txBody>
      </p:sp>
      <p:sp>
        <p:nvSpPr>
          <p:cNvPr id="360" name="AutoShape 57">
            <a:hlinkClick r:id="rId23" action="ppaction://hlinksldjump"/>
          </p:cNvPr>
          <p:cNvSpPr>
            <a:spLocks noChangeArrowheads="1"/>
          </p:cNvSpPr>
          <p:nvPr/>
        </p:nvSpPr>
        <p:spPr bwMode="auto">
          <a:xfrm rot="5400000">
            <a:off x="67879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28</a:t>
            </a:r>
          </a:p>
        </p:txBody>
      </p:sp>
      <p:sp>
        <p:nvSpPr>
          <p:cNvPr id="361" name="AutoShape 58">
            <a:hlinkClick r:id="rId24" action="ppaction://hlinksldjump"/>
          </p:cNvPr>
          <p:cNvSpPr>
            <a:spLocks noChangeArrowheads="1"/>
          </p:cNvSpPr>
          <p:nvPr/>
        </p:nvSpPr>
        <p:spPr bwMode="auto">
          <a:xfrm rot="5400000">
            <a:off x="63243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21</a:t>
            </a:r>
          </a:p>
        </p:txBody>
      </p:sp>
      <p:sp>
        <p:nvSpPr>
          <p:cNvPr id="362" name="AutoShape 59">
            <a:hlinkClick r:id="rId25" action="ppaction://hlinksldjump"/>
          </p:cNvPr>
          <p:cNvSpPr>
            <a:spLocks noChangeArrowheads="1"/>
          </p:cNvSpPr>
          <p:nvPr/>
        </p:nvSpPr>
        <p:spPr bwMode="auto">
          <a:xfrm rot="5400000">
            <a:off x="586873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15</a:t>
            </a:r>
          </a:p>
        </p:txBody>
      </p:sp>
      <p:sp>
        <p:nvSpPr>
          <p:cNvPr id="363" name="AutoShape 60">
            <a:hlinkClick r:id="rId26" action="ppaction://hlinksldjump"/>
          </p:cNvPr>
          <p:cNvSpPr>
            <a:spLocks noChangeArrowheads="1"/>
          </p:cNvSpPr>
          <p:nvPr/>
        </p:nvSpPr>
        <p:spPr bwMode="auto">
          <a:xfrm rot="5400000">
            <a:off x="54194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10</a:t>
            </a:r>
          </a:p>
        </p:txBody>
      </p:sp>
      <p:sp>
        <p:nvSpPr>
          <p:cNvPr id="364" name="AutoShape 61">
            <a:hlinkClick r:id="rId27" action="ppaction://hlinksldjump"/>
          </p:cNvPr>
          <p:cNvSpPr>
            <a:spLocks noChangeArrowheads="1"/>
          </p:cNvSpPr>
          <p:nvPr/>
        </p:nvSpPr>
        <p:spPr bwMode="auto">
          <a:xfrm rot="5400000">
            <a:off x="49829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6</a:t>
            </a:r>
          </a:p>
        </p:txBody>
      </p:sp>
      <p:sp>
        <p:nvSpPr>
          <p:cNvPr id="365" name="AutoShape 62">
            <a:hlinkClick r:id="rId28" action="ppaction://hlinksldjump"/>
          </p:cNvPr>
          <p:cNvSpPr>
            <a:spLocks noChangeArrowheads="1"/>
          </p:cNvSpPr>
          <p:nvPr/>
        </p:nvSpPr>
        <p:spPr bwMode="auto">
          <a:xfrm rot="5400000">
            <a:off x="45193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3</a:t>
            </a:r>
          </a:p>
        </p:txBody>
      </p:sp>
      <p:sp>
        <p:nvSpPr>
          <p:cNvPr id="366" name="AutoShape 63">
            <a:hlinkClick r:id="rId29" action="ppaction://hlinksldjump"/>
          </p:cNvPr>
          <p:cNvSpPr>
            <a:spLocks noChangeArrowheads="1"/>
          </p:cNvSpPr>
          <p:nvPr/>
        </p:nvSpPr>
        <p:spPr bwMode="auto">
          <a:xfrm rot="5400000">
            <a:off x="4073277" y="6199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fontAlgn="auto">
              <a:spcBef>
                <a:spcPts val="0"/>
              </a:spcBef>
              <a:spcAft>
                <a:spcPts val="0"/>
              </a:spcAft>
              <a:defRPr/>
            </a:pPr>
            <a:r>
              <a:rPr lang="cs-CZ" sz="3200" dirty="0">
                <a:latin typeface="Calibri" pitchFamily="34" charset="0"/>
                <a:cs typeface="+mn-cs"/>
              </a:rPr>
              <a:t>1</a:t>
            </a:r>
          </a:p>
        </p:txBody>
      </p:sp>
      <p:sp>
        <p:nvSpPr>
          <p:cNvPr id="114" name="Šestiúhelník 113"/>
          <p:cNvSpPr/>
          <p:nvPr/>
        </p:nvSpPr>
        <p:spPr>
          <a:xfrm rot="5400000">
            <a:off x="7524750" y="620713"/>
            <a:ext cx="1057275" cy="914400"/>
          </a:xfrm>
          <a:prstGeom prst="hexagon">
            <a:avLst/>
          </a:prstGeom>
          <a:solidFill>
            <a:srgbClr val="00B0F0"/>
          </a:solidFill>
          <a:ln w="952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115" name="Šestiúhelník 114"/>
          <p:cNvSpPr/>
          <p:nvPr/>
        </p:nvSpPr>
        <p:spPr>
          <a:xfrm rot="5400000">
            <a:off x="612775" y="620713"/>
            <a:ext cx="1057275" cy="914400"/>
          </a:xfrm>
          <a:prstGeom prst="hexagon">
            <a:avLst/>
          </a:prstGeom>
          <a:solidFill>
            <a:srgbClr val="DE2512"/>
          </a:solidFill>
          <a:ln w="952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191"/>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1"/>
                                        </p:tgtEl>
                                        <p:attrNameLst>
                                          <p:attrName>style.visibility</p:attrName>
                                        </p:attrNameLst>
                                      </p:cBhvr>
                                      <p:to>
                                        <p:strVal val="hidden"/>
                                      </p:to>
                                    </p:set>
                                  </p:childTnLst>
                                </p:cTn>
                              </p:par>
                            </p:childTnLst>
                          </p:cTn>
                        </p:par>
                      </p:childTnLst>
                    </p:cTn>
                  </p:par>
                </p:childTnLst>
              </p:cTn>
              <p:nextCondLst>
                <p:cond evt="onClick" delay="0">
                  <p:tgtEl>
                    <p:spTgt spid="191"/>
                  </p:tgtEl>
                </p:cond>
              </p:nextCondLst>
            </p:seq>
            <p:seq concurrent="1" nextAc="seek">
              <p:cTn id="7" restart="whenNotActive" fill="hold" evtFilter="cancelBubble" nodeType="interactiveSeq">
                <p:stCondLst>
                  <p:cond evt="onClick" delay="0">
                    <p:tgtEl>
                      <p:spTgt spid="185"/>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85"/>
                                        </p:tgtEl>
                                        <p:attrNameLst>
                                          <p:attrName>style.visibility</p:attrName>
                                        </p:attrNameLst>
                                      </p:cBhvr>
                                      <p:to>
                                        <p:strVal val="hidden"/>
                                      </p:to>
                                    </p:set>
                                  </p:childTnLst>
                                </p:cTn>
                              </p:par>
                            </p:childTnLst>
                          </p:cTn>
                        </p:par>
                      </p:childTnLst>
                    </p:cTn>
                  </p:par>
                </p:childTnLst>
              </p:cTn>
              <p:nextCondLst>
                <p:cond evt="onClick" delay="0">
                  <p:tgtEl>
                    <p:spTgt spid="185"/>
                  </p:tgtEl>
                </p:cond>
              </p:nextCondLst>
            </p:seq>
            <p:seq concurrent="1" nextAc="seek">
              <p:cTn id="12" restart="whenNotActive" fill="hold" evtFilter="cancelBubble" nodeType="interactiveSeq">
                <p:stCondLst>
                  <p:cond evt="onClick" delay="0">
                    <p:tgtEl>
                      <p:spTgt spid="192"/>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92"/>
                                        </p:tgtEl>
                                        <p:attrNameLst>
                                          <p:attrName>style.visibility</p:attrName>
                                        </p:attrNameLst>
                                      </p:cBhvr>
                                      <p:to>
                                        <p:strVal val="hidden"/>
                                      </p:to>
                                    </p:set>
                                  </p:childTnLst>
                                </p:cTn>
                              </p:par>
                            </p:childTnLst>
                          </p:cTn>
                        </p:par>
                      </p:childTnLst>
                    </p:cTn>
                  </p:par>
                </p:childTnLst>
              </p:cTn>
              <p:nextCondLst>
                <p:cond evt="onClick" delay="0">
                  <p:tgtEl>
                    <p:spTgt spid="192"/>
                  </p:tgtEl>
                </p:cond>
              </p:nextCondLst>
            </p:seq>
            <p:seq concurrent="1" nextAc="seek">
              <p:cTn id="17" restart="whenNotActive" fill="hold" evtFilter="cancelBubble" nodeType="interactiveSeq">
                <p:stCondLst>
                  <p:cond evt="onClick" delay="0">
                    <p:tgtEl>
                      <p:spTgt spid="180"/>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180"/>
                                        </p:tgtEl>
                                        <p:attrNameLst>
                                          <p:attrName>style.visibility</p:attrName>
                                        </p:attrNameLst>
                                      </p:cBhvr>
                                      <p:to>
                                        <p:strVal val="hidden"/>
                                      </p:to>
                                    </p:set>
                                  </p:childTnLst>
                                </p:cTn>
                              </p:par>
                            </p:childTnLst>
                          </p:cTn>
                        </p:par>
                      </p:childTnLst>
                    </p:cTn>
                  </p:par>
                </p:childTnLst>
              </p:cTn>
              <p:nextCondLst>
                <p:cond evt="onClick" delay="0">
                  <p:tgtEl>
                    <p:spTgt spid="180"/>
                  </p:tgtEl>
                </p:cond>
              </p:nextCondLst>
            </p:seq>
            <p:seq concurrent="1" nextAc="seek">
              <p:cTn id="22" restart="whenNotActive" fill="hold" evtFilter="cancelBubble" nodeType="interactiveSeq">
                <p:stCondLst>
                  <p:cond evt="onClick" delay="0">
                    <p:tgtEl>
                      <p:spTgt spid="173"/>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73"/>
                                        </p:tgtEl>
                                        <p:attrNameLst>
                                          <p:attrName>style.visibility</p:attrName>
                                        </p:attrNameLst>
                                      </p:cBhvr>
                                      <p:to>
                                        <p:strVal val="hidden"/>
                                      </p:to>
                                    </p:set>
                                  </p:childTnLst>
                                </p:cTn>
                              </p:par>
                            </p:childTnLst>
                          </p:cTn>
                        </p:par>
                      </p:childTnLst>
                    </p:cTn>
                  </p:par>
                </p:childTnLst>
              </p:cTn>
              <p:nextCondLst>
                <p:cond evt="onClick" delay="0">
                  <p:tgtEl>
                    <p:spTgt spid="173"/>
                  </p:tgtEl>
                </p:cond>
              </p:nextCondLst>
            </p:seq>
            <p:seq concurrent="1" nextAc="seek">
              <p:cTn id="27" restart="whenNotActive" fill="hold" evtFilter="cancelBubble" nodeType="interactiveSeq">
                <p:stCondLst>
                  <p:cond evt="onClick" delay="0">
                    <p:tgtEl>
                      <p:spTgt spid="174"/>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74"/>
                                        </p:tgtEl>
                                        <p:attrNameLst>
                                          <p:attrName>style.visibility</p:attrName>
                                        </p:attrNameLst>
                                      </p:cBhvr>
                                      <p:to>
                                        <p:strVal val="hidden"/>
                                      </p:to>
                                    </p:set>
                                  </p:childTnLst>
                                </p:cTn>
                              </p:par>
                            </p:childTnLst>
                          </p:cTn>
                        </p:par>
                      </p:childTnLst>
                    </p:cTn>
                  </p:par>
                </p:childTnLst>
              </p:cTn>
              <p:nextCondLst>
                <p:cond evt="onClick" delay="0">
                  <p:tgtEl>
                    <p:spTgt spid="174"/>
                  </p:tgtEl>
                </p:cond>
              </p:nextCondLst>
            </p:seq>
            <p:seq concurrent="1" nextAc="seek">
              <p:cTn id="32" restart="whenNotActive" fill="hold" evtFilter="cancelBubble" nodeType="interactiveSeq">
                <p:stCondLst>
                  <p:cond evt="onClick" delay="0">
                    <p:tgtEl>
                      <p:spTgt spid="171"/>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71"/>
                                        </p:tgtEl>
                                        <p:attrNameLst>
                                          <p:attrName>style.visibility</p:attrName>
                                        </p:attrNameLst>
                                      </p:cBhvr>
                                      <p:to>
                                        <p:strVal val="hidden"/>
                                      </p:to>
                                    </p:set>
                                  </p:childTnLst>
                                </p:cTn>
                              </p:par>
                            </p:childTnLst>
                          </p:cTn>
                        </p:par>
                      </p:childTnLst>
                    </p:cTn>
                  </p:par>
                </p:childTnLst>
              </p:cTn>
              <p:nextCondLst>
                <p:cond evt="onClick" delay="0">
                  <p:tgtEl>
                    <p:spTgt spid="171"/>
                  </p:tgtEl>
                </p:cond>
              </p:nextCondLst>
            </p:seq>
            <p:seq concurrent="1" nextAc="seek">
              <p:cTn id="37" restart="whenNotActive" fill="hold" evtFilter="cancelBubble" nodeType="interactiveSeq">
                <p:stCondLst>
                  <p:cond evt="onClick" delay="0">
                    <p:tgtEl>
                      <p:spTgt spid="170"/>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170"/>
                                        </p:tgtEl>
                                        <p:attrNameLst>
                                          <p:attrName>style.visibility</p:attrName>
                                        </p:attrNameLst>
                                      </p:cBhvr>
                                      <p:to>
                                        <p:strVal val="hidden"/>
                                      </p:to>
                                    </p:set>
                                  </p:childTnLst>
                                </p:cTn>
                              </p:par>
                            </p:childTnLst>
                          </p:cTn>
                        </p:par>
                      </p:childTnLst>
                    </p:cTn>
                  </p:par>
                </p:childTnLst>
              </p:cTn>
              <p:nextCondLst>
                <p:cond evt="onClick" delay="0">
                  <p:tgtEl>
                    <p:spTgt spid="170"/>
                  </p:tgtEl>
                </p:cond>
              </p:nextCondLst>
            </p:seq>
            <p:seq concurrent="1" nextAc="seek">
              <p:cTn id="42" restart="whenNotActive" fill="hold" evtFilter="cancelBubble" nodeType="interactiveSeq">
                <p:stCondLst>
                  <p:cond evt="onClick" delay="0">
                    <p:tgtEl>
                      <p:spTgt spid="186"/>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186"/>
                                        </p:tgtEl>
                                        <p:attrNameLst>
                                          <p:attrName>style.visibility</p:attrName>
                                        </p:attrNameLst>
                                      </p:cBhvr>
                                      <p:to>
                                        <p:strVal val="hidden"/>
                                      </p:to>
                                    </p:set>
                                  </p:childTnLst>
                                </p:cTn>
                              </p:par>
                            </p:childTnLst>
                          </p:cTn>
                        </p:par>
                      </p:childTnLst>
                    </p:cTn>
                  </p:par>
                </p:childTnLst>
              </p:cTn>
              <p:nextCondLst>
                <p:cond evt="onClick" delay="0">
                  <p:tgtEl>
                    <p:spTgt spid="186"/>
                  </p:tgtEl>
                </p:cond>
              </p:nextCondLst>
            </p:seq>
            <p:seq concurrent="1" nextAc="seek">
              <p:cTn id="47" restart="whenNotActive" fill="hold" evtFilter="cancelBubble" nodeType="interactiveSeq">
                <p:stCondLst>
                  <p:cond evt="onClick" delay="0">
                    <p:tgtEl>
                      <p:spTgt spid="181"/>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81"/>
                                        </p:tgtEl>
                                        <p:attrNameLst>
                                          <p:attrName>style.visibility</p:attrName>
                                        </p:attrNameLst>
                                      </p:cBhvr>
                                      <p:to>
                                        <p:strVal val="hidden"/>
                                      </p:to>
                                    </p:set>
                                  </p:childTnLst>
                                </p:cTn>
                              </p:par>
                            </p:childTnLst>
                          </p:cTn>
                        </p:par>
                      </p:childTnLst>
                    </p:cTn>
                  </p:par>
                </p:childTnLst>
              </p:cTn>
              <p:nextCondLst>
                <p:cond evt="onClick" delay="0">
                  <p:tgtEl>
                    <p:spTgt spid="181"/>
                  </p:tgtEl>
                </p:cond>
              </p:nextCondLst>
            </p:seq>
            <p:seq concurrent="1" nextAc="seek">
              <p:cTn id="52" restart="whenNotActive" fill="hold" evtFilter="cancelBubble" nodeType="interactiveSeq">
                <p:stCondLst>
                  <p:cond evt="onClick" delay="0">
                    <p:tgtEl>
                      <p:spTgt spid="176"/>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76"/>
                                        </p:tgtEl>
                                        <p:attrNameLst>
                                          <p:attrName>style.visibility</p:attrName>
                                        </p:attrNameLst>
                                      </p:cBhvr>
                                      <p:to>
                                        <p:strVal val="hidden"/>
                                      </p:to>
                                    </p:set>
                                  </p:childTnLst>
                                </p:cTn>
                              </p:par>
                            </p:childTnLst>
                          </p:cTn>
                        </p:par>
                      </p:childTnLst>
                    </p:cTn>
                  </p:par>
                </p:childTnLst>
              </p:cTn>
              <p:nextCondLst>
                <p:cond evt="onClick" delay="0">
                  <p:tgtEl>
                    <p:spTgt spid="176"/>
                  </p:tgtEl>
                </p:cond>
              </p:nextCondLst>
            </p:seq>
            <p:seq concurrent="1" nextAc="seek">
              <p:cTn id="57" restart="whenNotActive" fill="hold" evtFilter="cancelBubble" nodeType="interactiveSeq">
                <p:stCondLst>
                  <p:cond evt="onClick" delay="0">
                    <p:tgtEl>
                      <p:spTgt spid="175"/>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grpId="0" nodeType="clickEffect">
                                  <p:stCondLst>
                                    <p:cond delay="0"/>
                                  </p:stCondLst>
                                  <p:childTnLst>
                                    <p:set>
                                      <p:cBhvr>
                                        <p:cTn id="61" dur="1" fill="hold">
                                          <p:stCondLst>
                                            <p:cond delay="0"/>
                                          </p:stCondLst>
                                        </p:cTn>
                                        <p:tgtEl>
                                          <p:spTgt spid="175"/>
                                        </p:tgtEl>
                                        <p:attrNameLst>
                                          <p:attrName>style.visibility</p:attrName>
                                        </p:attrNameLst>
                                      </p:cBhvr>
                                      <p:to>
                                        <p:strVal val="hidden"/>
                                      </p:to>
                                    </p:set>
                                  </p:childTnLst>
                                </p:cTn>
                              </p:par>
                            </p:childTnLst>
                          </p:cTn>
                        </p:par>
                      </p:childTnLst>
                    </p:cTn>
                  </p:par>
                </p:childTnLst>
              </p:cTn>
              <p:nextCondLst>
                <p:cond evt="onClick" delay="0">
                  <p:tgtEl>
                    <p:spTgt spid="175"/>
                  </p:tgtEl>
                </p:cond>
              </p:nextCondLst>
            </p:seq>
            <p:seq concurrent="1" nextAc="seek">
              <p:cTn id="62" restart="whenNotActive" fill="hold" evtFilter="cancelBubble" nodeType="interactiveSeq">
                <p:stCondLst>
                  <p:cond evt="onClick" delay="0">
                    <p:tgtEl>
                      <p:spTgt spid="172"/>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172"/>
                                        </p:tgtEl>
                                        <p:attrNameLst>
                                          <p:attrName>style.visibility</p:attrName>
                                        </p:attrNameLst>
                                      </p:cBhvr>
                                      <p:to>
                                        <p:strVal val="hidden"/>
                                      </p:to>
                                    </p:set>
                                  </p:childTnLst>
                                </p:cTn>
                              </p:par>
                            </p:childTnLst>
                          </p:cTn>
                        </p:par>
                      </p:childTnLst>
                    </p:cTn>
                  </p:par>
                </p:childTnLst>
              </p:cTn>
              <p:nextCondLst>
                <p:cond evt="onClick" delay="0">
                  <p:tgtEl>
                    <p:spTgt spid="172"/>
                  </p:tgtEl>
                </p:cond>
              </p:nextCondLst>
            </p:seq>
            <p:seq concurrent="1" nextAc="seek">
              <p:cTn id="67" restart="whenNotActive" fill="hold" evtFilter="cancelBubble" nodeType="interactiveSeq">
                <p:stCondLst>
                  <p:cond evt="onClick" delay="0">
                    <p:tgtEl>
                      <p:spTgt spid="193"/>
                    </p:tgtEl>
                  </p:cond>
                </p:stCondLst>
                <p:endSync evt="end" delay="0">
                  <p:rtn val="all"/>
                </p:endSync>
                <p:childTnLst>
                  <p:par>
                    <p:cTn id="68" fill="hold">
                      <p:stCondLst>
                        <p:cond delay="0"/>
                      </p:stCondLst>
                      <p:childTnLst>
                        <p:par>
                          <p:cTn id="69" fill="hold">
                            <p:stCondLst>
                              <p:cond delay="0"/>
                            </p:stCondLst>
                            <p:childTnLst>
                              <p:par>
                                <p:cTn id="70" presetID="1" presetClass="exit" presetSubtype="0" fill="hold" grpId="0" nodeType="clickEffect">
                                  <p:stCondLst>
                                    <p:cond delay="0"/>
                                  </p:stCondLst>
                                  <p:childTnLst>
                                    <p:set>
                                      <p:cBhvr>
                                        <p:cTn id="71" dur="1" fill="hold">
                                          <p:stCondLst>
                                            <p:cond delay="0"/>
                                          </p:stCondLst>
                                        </p:cTn>
                                        <p:tgtEl>
                                          <p:spTgt spid="193"/>
                                        </p:tgtEl>
                                        <p:attrNameLst>
                                          <p:attrName>style.visibility</p:attrName>
                                        </p:attrNameLst>
                                      </p:cBhvr>
                                      <p:to>
                                        <p:strVal val="hidden"/>
                                      </p:to>
                                    </p:set>
                                  </p:childTnLst>
                                </p:cTn>
                              </p:par>
                            </p:childTnLst>
                          </p:cTn>
                        </p:par>
                      </p:childTnLst>
                    </p:cTn>
                  </p:par>
                </p:childTnLst>
              </p:cTn>
              <p:nextCondLst>
                <p:cond evt="onClick" delay="0">
                  <p:tgtEl>
                    <p:spTgt spid="193"/>
                  </p:tgtEl>
                </p:cond>
              </p:nextCondLst>
            </p:seq>
            <p:seq concurrent="1" nextAc="seek">
              <p:cTn id="72" restart="whenNotActive" fill="hold" evtFilter="cancelBubble" nodeType="interactiveSeq">
                <p:stCondLst>
                  <p:cond evt="onClick" delay="0">
                    <p:tgtEl>
                      <p:spTgt spid="187"/>
                    </p:tgtEl>
                  </p:cond>
                </p:stCondLst>
                <p:endSync evt="end" delay="0">
                  <p:rtn val="all"/>
                </p:endSync>
                <p:childTnLst>
                  <p:par>
                    <p:cTn id="73" fill="hold">
                      <p:stCondLst>
                        <p:cond delay="0"/>
                      </p:stCondLst>
                      <p:childTnLst>
                        <p:par>
                          <p:cTn id="74" fill="hold">
                            <p:stCondLst>
                              <p:cond delay="0"/>
                            </p:stCondLst>
                            <p:childTnLst>
                              <p:par>
                                <p:cTn id="75" presetID="1" presetClass="exit" presetSubtype="0" fill="hold" grpId="0" nodeType="clickEffect">
                                  <p:stCondLst>
                                    <p:cond delay="0"/>
                                  </p:stCondLst>
                                  <p:childTnLst>
                                    <p:set>
                                      <p:cBhvr>
                                        <p:cTn id="76" dur="1" fill="hold">
                                          <p:stCondLst>
                                            <p:cond delay="0"/>
                                          </p:stCondLst>
                                        </p:cTn>
                                        <p:tgtEl>
                                          <p:spTgt spid="187"/>
                                        </p:tgtEl>
                                        <p:attrNameLst>
                                          <p:attrName>style.visibility</p:attrName>
                                        </p:attrNameLst>
                                      </p:cBhvr>
                                      <p:to>
                                        <p:strVal val="hidden"/>
                                      </p:to>
                                    </p:set>
                                  </p:childTnLst>
                                </p:cTn>
                              </p:par>
                            </p:childTnLst>
                          </p:cTn>
                        </p:par>
                      </p:childTnLst>
                    </p:cTn>
                  </p:par>
                </p:childTnLst>
              </p:cTn>
              <p:nextCondLst>
                <p:cond evt="onClick" delay="0">
                  <p:tgtEl>
                    <p:spTgt spid="187"/>
                  </p:tgtEl>
                </p:cond>
              </p:nextCondLst>
            </p:seq>
            <p:seq concurrent="1" nextAc="seek">
              <p:cTn id="77" restart="whenNotActive" fill="hold" evtFilter="cancelBubble" nodeType="interactiveSeq">
                <p:stCondLst>
                  <p:cond evt="onClick" delay="0">
                    <p:tgtEl>
                      <p:spTgt spid="182"/>
                    </p:tgtEl>
                  </p:cond>
                </p:stCondLst>
                <p:endSync evt="end" delay="0">
                  <p:rtn val="all"/>
                </p:endSync>
                <p:childTnLst>
                  <p:par>
                    <p:cTn id="78" fill="hold">
                      <p:stCondLst>
                        <p:cond delay="0"/>
                      </p:stCondLst>
                      <p:childTnLst>
                        <p:par>
                          <p:cTn id="79" fill="hold">
                            <p:stCondLst>
                              <p:cond delay="0"/>
                            </p:stCondLst>
                            <p:childTnLst>
                              <p:par>
                                <p:cTn id="80" presetID="1" presetClass="exit" presetSubtype="0" fill="hold" grpId="0" nodeType="clickEffect">
                                  <p:stCondLst>
                                    <p:cond delay="0"/>
                                  </p:stCondLst>
                                  <p:childTnLst>
                                    <p:set>
                                      <p:cBhvr>
                                        <p:cTn id="81" dur="1" fill="hold">
                                          <p:stCondLst>
                                            <p:cond delay="0"/>
                                          </p:stCondLst>
                                        </p:cTn>
                                        <p:tgtEl>
                                          <p:spTgt spid="182"/>
                                        </p:tgtEl>
                                        <p:attrNameLst>
                                          <p:attrName>style.visibility</p:attrName>
                                        </p:attrNameLst>
                                      </p:cBhvr>
                                      <p:to>
                                        <p:strVal val="hidden"/>
                                      </p:to>
                                    </p:set>
                                  </p:childTnLst>
                                </p:cTn>
                              </p:par>
                            </p:childTnLst>
                          </p:cTn>
                        </p:par>
                      </p:childTnLst>
                    </p:cTn>
                  </p:par>
                </p:childTnLst>
              </p:cTn>
              <p:nextCondLst>
                <p:cond evt="onClick" delay="0">
                  <p:tgtEl>
                    <p:spTgt spid="182"/>
                  </p:tgtEl>
                </p:cond>
              </p:nextCondLst>
            </p:seq>
            <p:seq concurrent="1" nextAc="seek">
              <p:cTn id="82" restart="whenNotActive" fill="hold" evtFilter="cancelBubble" nodeType="interactiveSeq">
                <p:stCondLst>
                  <p:cond evt="onClick" delay="0">
                    <p:tgtEl>
                      <p:spTgt spid="178"/>
                    </p:tgtEl>
                  </p:cond>
                </p:stCondLst>
                <p:endSync evt="end" delay="0">
                  <p:rtn val="all"/>
                </p:endSync>
                <p:childTnLst>
                  <p:par>
                    <p:cTn id="83" fill="hold">
                      <p:stCondLst>
                        <p:cond delay="0"/>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178"/>
                                        </p:tgtEl>
                                        <p:attrNameLst>
                                          <p:attrName>style.visibility</p:attrName>
                                        </p:attrNameLst>
                                      </p:cBhvr>
                                      <p:to>
                                        <p:strVal val="hidden"/>
                                      </p:to>
                                    </p:set>
                                  </p:childTnLst>
                                </p:cTn>
                              </p:par>
                            </p:childTnLst>
                          </p:cTn>
                        </p:par>
                      </p:childTnLst>
                    </p:cTn>
                  </p:par>
                </p:childTnLst>
              </p:cTn>
              <p:nextCondLst>
                <p:cond evt="onClick" delay="0">
                  <p:tgtEl>
                    <p:spTgt spid="178"/>
                  </p:tgtEl>
                </p:cond>
              </p:nextCondLst>
            </p:seq>
            <p:seq concurrent="1" nextAc="seek">
              <p:cTn id="87" restart="whenNotActive" fill="hold" evtFilter="cancelBubble" nodeType="interactiveSeq">
                <p:stCondLst>
                  <p:cond evt="onClick" delay="0">
                    <p:tgtEl>
                      <p:spTgt spid="177"/>
                    </p:tgtEl>
                  </p:cond>
                </p:stCondLst>
                <p:endSync evt="end" delay="0">
                  <p:rtn val="all"/>
                </p:endSync>
                <p:childTnLst>
                  <p:par>
                    <p:cTn id="88" fill="hold">
                      <p:stCondLst>
                        <p:cond delay="0"/>
                      </p:stCondLst>
                      <p:childTnLst>
                        <p:par>
                          <p:cTn id="89" fill="hold">
                            <p:stCondLst>
                              <p:cond delay="0"/>
                            </p:stCondLst>
                            <p:childTnLst>
                              <p:par>
                                <p:cTn id="90" presetID="1" presetClass="exit" presetSubtype="0" fill="hold" grpId="0" nodeType="clickEffect">
                                  <p:stCondLst>
                                    <p:cond delay="0"/>
                                  </p:stCondLst>
                                  <p:childTnLst>
                                    <p:set>
                                      <p:cBhvr>
                                        <p:cTn id="91" dur="1" fill="hold">
                                          <p:stCondLst>
                                            <p:cond delay="0"/>
                                          </p:stCondLst>
                                        </p:cTn>
                                        <p:tgtEl>
                                          <p:spTgt spid="177"/>
                                        </p:tgtEl>
                                        <p:attrNameLst>
                                          <p:attrName>style.visibility</p:attrName>
                                        </p:attrNameLst>
                                      </p:cBhvr>
                                      <p:to>
                                        <p:strVal val="hidden"/>
                                      </p:to>
                                    </p:set>
                                  </p:childTnLst>
                                </p:cTn>
                              </p:par>
                            </p:childTnLst>
                          </p:cTn>
                        </p:par>
                      </p:childTnLst>
                    </p:cTn>
                  </p:par>
                </p:childTnLst>
              </p:cTn>
              <p:nextCondLst>
                <p:cond evt="onClick" delay="0">
                  <p:tgtEl>
                    <p:spTgt spid="177"/>
                  </p:tgtEl>
                </p:cond>
              </p:nextCondLst>
            </p:seq>
            <p:seq concurrent="1" nextAc="seek">
              <p:cTn id="92" restart="whenNotActive" fill="hold" evtFilter="cancelBubble" nodeType="interactiveSeq">
                <p:stCondLst>
                  <p:cond evt="onClick" delay="0">
                    <p:tgtEl>
                      <p:spTgt spid="194"/>
                    </p:tgtEl>
                  </p:cond>
                </p:stCondLst>
                <p:endSync evt="end" delay="0">
                  <p:rtn val="all"/>
                </p:endSync>
                <p:childTnLst>
                  <p:par>
                    <p:cTn id="93" fill="hold">
                      <p:stCondLst>
                        <p:cond delay="0"/>
                      </p:stCondLst>
                      <p:childTnLst>
                        <p:par>
                          <p:cTn id="94" fill="hold">
                            <p:stCondLst>
                              <p:cond delay="0"/>
                            </p:stCondLst>
                            <p:childTnLst>
                              <p:par>
                                <p:cTn id="95" presetID="1" presetClass="exit" presetSubtype="0" fill="hold" grpId="0" nodeType="clickEffect">
                                  <p:stCondLst>
                                    <p:cond delay="0"/>
                                  </p:stCondLst>
                                  <p:childTnLst>
                                    <p:set>
                                      <p:cBhvr>
                                        <p:cTn id="96" dur="1" fill="hold">
                                          <p:stCondLst>
                                            <p:cond delay="0"/>
                                          </p:stCondLst>
                                        </p:cTn>
                                        <p:tgtEl>
                                          <p:spTgt spid="194"/>
                                        </p:tgtEl>
                                        <p:attrNameLst>
                                          <p:attrName>style.visibility</p:attrName>
                                        </p:attrNameLst>
                                      </p:cBhvr>
                                      <p:to>
                                        <p:strVal val="hidden"/>
                                      </p:to>
                                    </p:set>
                                  </p:childTnLst>
                                </p:cTn>
                              </p:par>
                            </p:childTnLst>
                          </p:cTn>
                        </p:par>
                      </p:childTnLst>
                    </p:cTn>
                  </p:par>
                </p:childTnLst>
              </p:cTn>
              <p:nextCondLst>
                <p:cond evt="onClick" delay="0">
                  <p:tgtEl>
                    <p:spTgt spid="194"/>
                  </p:tgtEl>
                </p:cond>
              </p:nextCondLst>
            </p:seq>
            <p:seq concurrent="1" nextAc="seek">
              <p:cTn id="97" restart="whenNotActive" fill="hold" evtFilter="cancelBubble" nodeType="interactiveSeq">
                <p:stCondLst>
                  <p:cond evt="onClick" delay="0">
                    <p:tgtEl>
                      <p:spTgt spid="188"/>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188"/>
                                        </p:tgtEl>
                                        <p:attrNameLst>
                                          <p:attrName>style.visibility</p:attrName>
                                        </p:attrNameLst>
                                      </p:cBhvr>
                                      <p:to>
                                        <p:strVal val="hidden"/>
                                      </p:to>
                                    </p:set>
                                  </p:childTnLst>
                                </p:cTn>
                              </p:par>
                            </p:childTnLst>
                          </p:cTn>
                        </p:par>
                      </p:childTnLst>
                    </p:cTn>
                  </p:par>
                </p:childTnLst>
              </p:cTn>
              <p:nextCondLst>
                <p:cond evt="onClick" delay="0">
                  <p:tgtEl>
                    <p:spTgt spid="188"/>
                  </p:tgtEl>
                </p:cond>
              </p:nextCondLst>
            </p:seq>
            <p:seq concurrent="1" nextAc="seek">
              <p:cTn id="102" restart="whenNotActive" fill="hold" evtFilter="cancelBubble" nodeType="interactiveSeq">
                <p:stCondLst>
                  <p:cond evt="onClick" delay="0">
                    <p:tgtEl>
                      <p:spTgt spid="183"/>
                    </p:tgtEl>
                  </p:cond>
                </p:stCondLst>
                <p:endSync evt="end" delay="0">
                  <p:rtn val="all"/>
                </p:endSync>
                <p:childTnLst>
                  <p:par>
                    <p:cTn id="103" fill="hold">
                      <p:stCondLst>
                        <p:cond delay="0"/>
                      </p:stCondLst>
                      <p:childTnLst>
                        <p:par>
                          <p:cTn id="104" fill="hold">
                            <p:stCondLst>
                              <p:cond delay="0"/>
                            </p:stCondLst>
                            <p:childTnLst>
                              <p:par>
                                <p:cTn id="105" presetID="1" presetClass="exit" presetSubtype="0" fill="hold" grpId="0" nodeType="clickEffect">
                                  <p:stCondLst>
                                    <p:cond delay="0"/>
                                  </p:stCondLst>
                                  <p:childTnLst>
                                    <p:set>
                                      <p:cBhvr>
                                        <p:cTn id="106" dur="1" fill="hold">
                                          <p:stCondLst>
                                            <p:cond delay="0"/>
                                          </p:stCondLst>
                                        </p:cTn>
                                        <p:tgtEl>
                                          <p:spTgt spid="183"/>
                                        </p:tgtEl>
                                        <p:attrNameLst>
                                          <p:attrName>style.visibility</p:attrName>
                                        </p:attrNameLst>
                                      </p:cBhvr>
                                      <p:to>
                                        <p:strVal val="hidden"/>
                                      </p:to>
                                    </p:set>
                                  </p:childTnLst>
                                </p:cTn>
                              </p:par>
                            </p:childTnLst>
                          </p:cTn>
                        </p:par>
                      </p:childTnLst>
                    </p:cTn>
                  </p:par>
                </p:childTnLst>
              </p:cTn>
              <p:nextCondLst>
                <p:cond evt="onClick" delay="0">
                  <p:tgtEl>
                    <p:spTgt spid="183"/>
                  </p:tgtEl>
                </p:cond>
              </p:nextCondLst>
            </p:seq>
            <p:seq concurrent="1" nextAc="seek">
              <p:cTn id="107" restart="whenNotActive" fill="hold" evtFilter="cancelBubble" nodeType="interactiveSeq">
                <p:stCondLst>
                  <p:cond evt="onClick" delay="0">
                    <p:tgtEl>
                      <p:spTgt spid="179"/>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179"/>
                                        </p:tgtEl>
                                        <p:attrNameLst>
                                          <p:attrName>style.visibility</p:attrName>
                                        </p:attrNameLst>
                                      </p:cBhvr>
                                      <p:to>
                                        <p:strVal val="hidden"/>
                                      </p:to>
                                    </p:set>
                                  </p:childTnLst>
                                </p:cTn>
                              </p:par>
                            </p:childTnLst>
                          </p:cTn>
                        </p:par>
                      </p:childTnLst>
                    </p:cTn>
                  </p:par>
                </p:childTnLst>
              </p:cTn>
              <p:nextCondLst>
                <p:cond evt="onClick" delay="0">
                  <p:tgtEl>
                    <p:spTgt spid="179"/>
                  </p:tgtEl>
                </p:cond>
              </p:nextCondLst>
            </p:seq>
            <p:seq concurrent="1" nextAc="seek">
              <p:cTn id="112" restart="whenNotActive" fill="hold" evtFilter="cancelBubble" nodeType="interactiveSeq">
                <p:stCondLst>
                  <p:cond evt="onClick" delay="0">
                    <p:tgtEl>
                      <p:spTgt spid="195"/>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195"/>
                                        </p:tgtEl>
                                        <p:attrNameLst>
                                          <p:attrName>style.visibility</p:attrName>
                                        </p:attrNameLst>
                                      </p:cBhvr>
                                      <p:to>
                                        <p:strVal val="hidden"/>
                                      </p:to>
                                    </p:set>
                                  </p:childTnLst>
                                </p:cTn>
                              </p:par>
                            </p:childTnLst>
                          </p:cTn>
                        </p:par>
                      </p:childTnLst>
                    </p:cTn>
                  </p:par>
                </p:childTnLst>
              </p:cTn>
              <p:nextCondLst>
                <p:cond evt="onClick" delay="0">
                  <p:tgtEl>
                    <p:spTgt spid="195"/>
                  </p:tgtEl>
                </p:cond>
              </p:nextCondLst>
            </p:seq>
            <p:seq concurrent="1" nextAc="seek">
              <p:cTn id="117" restart="whenNotActive" fill="hold" evtFilter="cancelBubble" nodeType="interactiveSeq">
                <p:stCondLst>
                  <p:cond evt="onClick" delay="0">
                    <p:tgtEl>
                      <p:spTgt spid="189"/>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189"/>
                                        </p:tgtEl>
                                        <p:attrNameLst>
                                          <p:attrName>style.visibility</p:attrName>
                                        </p:attrNameLst>
                                      </p:cBhvr>
                                      <p:to>
                                        <p:strVal val="hidden"/>
                                      </p:to>
                                    </p:set>
                                  </p:childTnLst>
                                </p:cTn>
                              </p:par>
                            </p:childTnLst>
                          </p:cTn>
                        </p:par>
                      </p:childTnLst>
                    </p:cTn>
                  </p:par>
                </p:childTnLst>
              </p:cTn>
              <p:nextCondLst>
                <p:cond evt="onClick" delay="0">
                  <p:tgtEl>
                    <p:spTgt spid="189"/>
                  </p:tgtEl>
                </p:cond>
              </p:nextCondLst>
            </p:seq>
            <p:seq concurrent="1" nextAc="seek">
              <p:cTn id="122" restart="whenNotActive" fill="hold" evtFilter="cancelBubble" nodeType="interactiveSeq">
                <p:stCondLst>
                  <p:cond evt="onClick" delay="0">
                    <p:tgtEl>
                      <p:spTgt spid="184"/>
                    </p:tgtEl>
                  </p:cond>
                </p:stCondLst>
                <p:endSync evt="end" delay="0">
                  <p:rtn val="all"/>
                </p:endSync>
                <p:childTnLst>
                  <p:par>
                    <p:cTn id="123" fill="hold">
                      <p:stCondLst>
                        <p:cond delay="0"/>
                      </p:stCondLst>
                      <p:childTnLst>
                        <p:par>
                          <p:cTn id="124" fill="hold">
                            <p:stCondLst>
                              <p:cond delay="0"/>
                            </p:stCondLst>
                            <p:childTnLst>
                              <p:par>
                                <p:cTn id="125" presetID="1" presetClass="exit" presetSubtype="0" fill="hold" grpId="0" nodeType="clickEffect">
                                  <p:stCondLst>
                                    <p:cond delay="0"/>
                                  </p:stCondLst>
                                  <p:childTnLst>
                                    <p:set>
                                      <p:cBhvr>
                                        <p:cTn id="126" dur="1" fill="hold">
                                          <p:stCondLst>
                                            <p:cond delay="0"/>
                                          </p:stCondLst>
                                        </p:cTn>
                                        <p:tgtEl>
                                          <p:spTgt spid="184"/>
                                        </p:tgtEl>
                                        <p:attrNameLst>
                                          <p:attrName>style.visibility</p:attrName>
                                        </p:attrNameLst>
                                      </p:cBhvr>
                                      <p:to>
                                        <p:strVal val="hidden"/>
                                      </p:to>
                                    </p:set>
                                  </p:childTnLst>
                                </p:cTn>
                              </p:par>
                            </p:childTnLst>
                          </p:cTn>
                        </p:par>
                      </p:childTnLst>
                    </p:cTn>
                  </p:par>
                </p:childTnLst>
              </p:cTn>
              <p:nextCondLst>
                <p:cond evt="onClick" delay="0">
                  <p:tgtEl>
                    <p:spTgt spid="184"/>
                  </p:tgtEl>
                </p:cond>
              </p:nextCondLst>
            </p:seq>
            <p:seq concurrent="1" nextAc="seek">
              <p:cTn id="127" restart="whenNotActive" fill="hold" evtFilter="cancelBubble" nodeType="interactiveSeq">
                <p:stCondLst>
                  <p:cond evt="onClick" delay="0">
                    <p:tgtEl>
                      <p:spTgt spid="196"/>
                    </p:tgtEl>
                  </p:cond>
                </p:stCondLst>
                <p:endSync evt="end" delay="0">
                  <p:rtn val="all"/>
                </p:endSync>
                <p:childTnLst>
                  <p:par>
                    <p:cTn id="128" fill="hold">
                      <p:stCondLst>
                        <p:cond delay="0"/>
                      </p:stCondLst>
                      <p:childTnLst>
                        <p:par>
                          <p:cTn id="129" fill="hold">
                            <p:stCondLst>
                              <p:cond delay="0"/>
                            </p:stCondLst>
                            <p:childTnLst>
                              <p:par>
                                <p:cTn id="130" presetID="1" presetClass="exit" presetSubtype="0" fill="hold" grpId="0" nodeType="clickEffect">
                                  <p:stCondLst>
                                    <p:cond delay="0"/>
                                  </p:stCondLst>
                                  <p:childTnLst>
                                    <p:set>
                                      <p:cBhvr>
                                        <p:cTn id="131" dur="1" fill="hold">
                                          <p:stCondLst>
                                            <p:cond delay="0"/>
                                          </p:stCondLst>
                                        </p:cTn>
                                        <p:tgtEl>
                                          <p:spTgt spid="196"/>
                                        </p:tgtEl>
                                        <p:attrNameLst>
                                          <p:attrName>style.visibility</p:attrName>
                                        </p:attrNameLst>
                                      </p:cBhvr>
                                      <p:to>
                                        <p:strVal val="hidden"/>
                                      </p:to>
                                    </p:set>
                                  </p:childTnLst>
                                </p:cTn>
                              </p:par>
                            </p:childTnLst>
                          </p:cTn>
                        </p:par>
                      </p:childTnLst>
                    </p:cTn>
                  </p:par>
                </p:childTnLst>
              </p:cTn>
              <p:nextCondLst>
                <p:cond evt="onClick" delay="0">
                  <p:tgtEl>
                    <p:spTgt spid="196"/>
                  </p:tgtEl>
                </p:cond>
              </p:nextCondLst>
            </p:seq>
            <p:seq concurrent="1" nextAc="seek">
              <p:cTn id="132" restart="whenNotActive" fill="hold" evtFilter="cancelBubble" nodeType="interactiveSeq">
                <p:stCondLst>
                  <p:cond evt="onClick" delay="0">
                    <p:tgtEl>
                      <p:spTgt spid="190"/>
                    </p:tgtEl>
                  </p:cond>
                </p:stCondLst>
                <p:endSync evt="end" delay="0">
                  <p:rtn val="all"/>
                </p:endSync>
                <p:childTnLst>
                  <p:par>
                    <p:cTn id="133" fill="hold">
                      <p:stCondLst>
                        <p:cond delay="0"/>
                      </p:stCondLst>
                      <p:childTnLst>
                        <p:par>
                          <p:cTn id="134" fill="hold">
                            <p:stCondLst>
                              <p:cond delay="0"/>
                            </p:stCondLst>
                            <p:childTnLst>
                              <p:par>
                                <p:cTn id="135" presetID="1" presetClass="exit" presetSubtype="0" fill="hold" grpId="0" nodeType="clickEffect">
                                  <p:stCondLst>
                                    <p:cond delay="0"/>
                                  </p:stCondLst>
                                  <p:childTnLst>
                                    <p:set>
                                      <p:cBhvr>
                                        <p:cTn id="136" dur="1" fill="hold">
                                          <p:stCondLst>
                                            <p:cond delay="0"/>
                                          </p:stCondLst>
                                        </p:cTn>
                                        <p:tgtEl>
                                          <p:spTgt spid="190"/>
                                        </p:tgtEl>
                                        <p:attrNameLst>
                                          <p:attrName>style.visibility</p:attrName>
                                        </p:attrNameLst>
                                      </p:cBhvr>
                                      <p:to>
                                        <p:strVal val="hidden"/>
                                      </p:to>
                                    </p:set>
                                  </p:childTnLst>
                                </p:cTn>
                              </p:par>
                            </p:childTnLst>
                          </p:cTn>
                        </p:par>
                      </p:childTnLst>
                    </p:cTn>
                  </p:par>
                </p:childTnLst>
              </p:cTn>
              <p:nextCondLst>
                <p:cond evt="onClick" delay="0">
                  <p:tgtEl>
                    <p:spTgt spid="190"/>
                  </p:tgtEl>
                </p:cond>
              </p:nextCondLst>
            </p:seq>
            <p:seq concurrent="1" nextAc="seek">
              <p:cTn id="137" restart="whenNotActive" fill="hold" evtFilter="cancelBubble" nodeType="interactiveSeq">
                <p:stCondLst>
                  <p:cond evt="onClick" delay="0">
                    <p:tgtEl>
                      <p:spTgt spid="197"/>
                    </p:tgtEl>
                  </p:cond>
                </p:stCondLst>
                <p:endSync evt="end" delay="0">
                  <p:rtn val="all"/>
                </p:endSync>
                <p:childTnLst>
                  <p:par>
                    <p:cTn id="138" fill="hold">
                      <p:stCondLst>
                        <p:cond delay="0"/>
                      </p:stCondLst>
                      <p:childTnLst>
                        <p:par>
                          <p:cTn id="139" fill="hold">
                            <p:stCondLst>
                              <p:cond delay="0"/>
                            </p:stCondLst>
                            <p:childTnLst>
                              <p:par>
                                <p:cTn id="140" presetID="1" presetClass="exit" presetSubtype="0" fill="hold" grpId="0" nodeType="clickEffect">
                                  <p:stCondLst>
                                    <p:cond delay="0"/>
                                  </p:stCondLst>
                                  <p:childTnLst>
                                    <p:set>
                                      <p:cBhvr>
                                        <p:cTn id="141" dur="1" fill="hold">
                                          <p:stCondLst>
                                            <p:cond delay="0"/>
                                          </p:stCondLst>
                                        </p:cTn>
                                        <p:tgtEl>
                                          <p:spTgt spid="197"/>
                                        </p:tgtEl>
                                        <p:attrNameLst>
                                          <p:attrName>style.visibility</p:attrName>
                                        </p:attrNameLst>
                                      </p:cBhvr>
                                      <p:to>
                                        <p:strVal val="hidden"/>
                                      </p:to>
                                    </p:set>
                                  </p:childTnLst>
                                </p:cTn>
                              </p:par>
                            </p:childTnLst>
                          </p:cTn>
                        </p:par>
                      </p:childTnLst>
                    </p:cTn>
                  </p:par>
                </p:childTnLst>
              </p:cTn>
              <p:nextCondLst>
                <p:cond evt="onClick" delay="0">
                  <p:tgtEl>
                    <p:spTgt spid="197"/>
                  </p:tgtEl>
                </p:cond>
              </p:nextCondLst>
            </p:seq>
            <p:seq concurrent="1" nextAc="seek">
              <p:cTn id="142" restart="whenNotActive" fill="hold" evtFilter="cancelBubble" nodeType="interactiveSeq">
                <p:stCondLst>
                  <p:cond evt="onClick" delay="0">
                    <p:tgtEl>
                      <p:spTgt spid="310"/>
                    </p:tgtEl>
                  </p:cond>
                </p:stCondLst>
                <p:endSync evt="end" delay="0">
                  <p:rtn val="all"/>
                </p:endSync>
                <p:childTnLst>
                  <p:par>
                    <p:cTn id="143" fill="hold">
                      <p:stCondLst>
                        <p:cond delay="0"/>
                      </p:stCondLst>
                      <p:childTnLst>
                        <p:par>
                          <p:cTn id="144" fill="hold">
                            <p:stCondLst>
                              <p:cond delay="0"/>
                            </p:stCondLst>
                            <p:childTnLst>
                              <p:par>
                                <p:cTn id="145" presetID="1" presetClass="exit" presetSubtype="0" fill="hold" nodeType="clickEffect">
                                  <p:stCondLst>
                                    <p:cond delay="0"/>
                                  </p:stCondLst>
                                  <p:childTnLst>
                                    <p:set>
                                      <p:cBhvr>
                                        <p:cTn id="146" dur="1" fill="hold">
                                          <p:stCondLst>
                                            <p:cond delay="0"/>
                                          </p:stCondLst>
                                        </p:cTn>
                                        <p:tgtEl>
                                          <p:spTgt spid="310"/>
                                        </p:tgtEl>
                                        <p:attrNameLst>
                                          <p:attrName>style.visibility</p:attrName>
                                        </p:attrNameLst>
                                      </p:cBhvr>
                                      <p:to>
                                        <p:strVal val="hidden"/>
                                      </p:to>
                                    </p:set>
                                  </p:childTnLst>
                                </p:cTn>
                              </p:par>
                            </p:childTnLst>
                          </p:cTn>
                        </p:par>
                      </p:childTnLst>
                    </p:cTn>
                  </p:par>
                </p:childTnLst>
              </p:cTn>
              <p:nextCondLst>
                <p:cond evt="onClick" delay="0">
                  <p:tgtEl>
                    <p:spTgt spid="310"/>
                  </p:tgtEl>
                </p:cond>
              </p:nextCondLst>
            </p:seq>
            <p:seq concurrent="1" nextAc="seek">
              <p:cTn id="147" restart="whenNotActive" fill="hold" evtFilter="cancelBubble" nodeType="interactiveSeq">
                <p:stCondLst>
                  <p:cond evt="onClick" delay="0">
                    <p:tgtEl>
                      <p:spTgt spid="303"/>
                    </p:tgtEl>
                  </p:cond>
                </p:stCondLst>
                <p:endSync evt="end" delay="0">
                  <p:rtn val="all"/>
                </p:endSync>
                <p:childTnLst>
                  <p:par>
                    <p:cTn id="148" fill="hold">
                      <p:stCondLst>
                        <p:cond delay="0"/>
                      </p:stCondLst>
                      <p:childTnLst>
                        <p:par>
                          <p:cTn id="149" fill="hold">
                            <p:stCondLst>
                              <p:cond delay="0"/>
                            </p:stCondLst>
                            <p:childTnLst>
                              <p:par>
                                <p:cTn id="150" presetID="1" presetClass="exit" presetSubtype="0" fill="hold" nodeType="clickEffect">
                                  <p:stCondLst>
                                    <p:cond delay="0"/>
                                  </p:stCondLst>
                                  <p:childTnLst>
                                    <p:set>
                                      <p:cBhvr>
                                        <p:cTn id="151" dur="1" fill="hold">
                                          <p:stCondLst>
                                            <p:cond delay="0"/>
                                          </p:stCondLst>
                                        </p:cTn>
                                        <p:tgtEl>
                                          <p:spTgt spid="303"/>
                                        </p:tgtEl>
                                        <p:attrNameLst>
                                          <p:attrName>style.visibility</p:attrName>
                                        </p:attrNameLst>
                                      </p:cBhvr>
                                      <p:to>
                                        <p:strVal val="hidden"/>
                                      </p:to>
                                    </p:set>
                                  </p:childTnLst>
                                </p:cTn>
                              </p:par>
                            </p:childTnLst>
                          </p:cTn>
                        </p:par>
                      </p:childTnLst>
                    </p:cTn>
                  </p:par>
                </p:childTnLst>
              </p:cTn>
              <p:nextCondLst>
                <p:cond evt="onClick" delay="0">
                  <p:tgtEl>
                    <p:spTgt spid="303"/>
                  </p:tgtEl>
                </p:cond>
              </p:nextCondLst>
            </p:seq>
            <p:seq concurrent="1" nextAc="seek">
              <p:cTn id="152" restart="whenNotActive" fill="hold" evtFilter="cancelBubble" nodeType="interactiveSeq">
                <p:stCondLst>
                  <p:cond evt="onClick" delay="0">
                    <p:tgtEl>
                      <p:spTgt spid="309"/>
                    </p:tgtEl>
                  </p:cond>
                </p:stCondLst>
                <p:endSync evt="end" delay="0">
                  <p:rtn val="all"/>
                </p:endSync>
                <p:childTnLst>
                  <p:par>
                    <p:cTn id="153" fill="hold">
                      <p:stCondLst>
                        <p:cond delay="0"/>
                      </p:stCondLst>
                      <p:childTnLst>
                        <p:par>
                          <p:cTn id="154" fill="hold">
                            <p:stCondLst>
                              <p:cond delay="0"/>
                            </p:stCondLst>
                            <p:childTnLst>
                              <p:par>
                                <p:cTn id="155" presetID="1" presetClass="exit" presetSubtype="0" fill="hold" nodeType="clickEffect">
                                  <p:stCondLst>
                                    <p:cond delay="0"/>
                                  </p:stCondLst>
                                  <p:childTnLst>
                                    <p:set>
                                      <p:cBhvr>
                                        <p:cTn id="156" dur="1" fill="hold">
                                          <p:stCondLst>
                                            <p:cond delay="0"/>
                                          </p:stCondLst>
                                        </p:cTn>
                                        <p:tgtEl>
                                          <p:spTgt spid="309"/>
                                        </p:tgtEl>
                                        <p:attrNameLst>
                                          <p:attrName>style.visibility</p:attrName>
                                        </p:attrNameLst>
                                      </p:cBhvr>
                                      <p:to>
                                        <p:strVal val="hidden"/>
                                      </p:to>
                                    </p:set>
                                  </p:childTnLst>
                                </p:cTn>
                              </p:par>
                            </p:childTnLst>
                          </p:cTn>
                        </p:par>
                      </p:childTnLst>
                    </p:cTn>
                  </p:par>
                </p:childTnLst>
              </p:cTn>
              <p:nextCondLst>
                <p:cond evt="onClick" delay="0">
                  <p:tgtEl>
                    <p:spTgt spid="309"/>
                  </p:tgtEl>
                </p:cond>
              </p:nextCondLst>
            </p:seq>
            <p:seq concurrent="1" nextAc="seek">
              <p:cTn id="157" restart="whenNotActive" fill="hold" evtFilter="cancelBubble" nodeType="interactiveSeq">
                <p:stCondLst>
                  <p:cond evt="onClick" delay="0">
                    <p:tgtEl>
                      <p:spTgt spid="297"/>
                    </p:tgtEl>
                  </p:cond>
                </p:stCondLst>
                <p:endSync evt="end" delay="0">
                  <p:rtn val="all"/>
                </p:endSync>
                <p:childTnLst>
                  <p:par>
                    <p:cTn id="158" fill="hold">
                      <p:stCondLst>
                        <p:cond delay="0"/>
                      </p:stCondLst>
                      <p:childTnLst>
                        <p:par>
                          <p:cTn id="159" fill="hold">
                            <p:stCondLst>
                              <p:cond delay="0"/>
                            </p:stCondLst>
                            <p:childTnLst>
                              <p:par>
                                <p:cTn id="160" presetID="1" presetClass="exit" presetSubtype="0" fill="hold" nodeType="clickEffect">
                                  <p:stCondLst>
                                    <p:cond delay="0"/>
                                  </p:stCondLst>
                                  <p:childTnLst>
                                    <p:set>
                                      <p:cBhvr>
                                        <p:cTn id="161" dur="1" fill="hold">
                                          <p:stCondLst>
                                            <p:cond delay="0"/>
                                          </p:stCondLst>
                                        </p:cTn>
                                        <p:tgtEl>
                                          <p:spTgt spid="297"/>
                                        </p:tgtEl>
                                        <p:attrNameLst>
                                          <p:attrName>style.visibility</p:attrName>
                                        </p:attrNameLst>
                                      </p:cBhvr>
                                      <p:to>
                                        <p:strVal val="hidden"/>
                                      </p:to>
                                    </p:set>
                                  </p:childTnLst>
                                </p:cTn>
                              </p:par>
                            </p:childTnLst>
                          </p:cTn>
                        </p:par>
                      </p:childTnLst>
                    </p:cTn>
                  </p:par>
                </p:childTnLst>
              </p:cTn>
              <p:nextCondLst>
                <p:cond evt="onClick" delay="0">
                  <p:tgtEl>
                    <p:spTgt spid="297"/>
                  </p:tgtEl>
                </p:cond>
              </p:nextCondLst>
            </p:seq>
            <p:seq concurrent="1" nextAc="seek">
              <p:cTn id="162" restart="whenNotActive" fill="hold" evtFilter="cancelBubble" nodeType="interactiveSeq">
                <p:stCondLst>
                  <p:cond evt="onClick" delay="0">
                    <p:tgtEl>
                      <p:spTgt spid="302"/>
                    </p:tgtEl>
                  </p:cond>
                </p:stCondLst>
                <p:endSync evt="end" delay="0">
                  <p:rtn val="all"/>
                </p:endSync>
                <p:childTnLst>
                  <p:par>
                    <p:cTn id="163" fill="hold">
                      <p:stCondLst>
                        <p:cond delay="0"/>
                      </p:stCondLst>
                      <p:childTnLst>
                        <p:par>
                          <p:cTn id="164" fill="hold">
                            <p:stCondLst>
                              <p:cond delay="0"/>
                            </p:stCondLst>
                            <p:childTnLst>
                              <p:par>
                                <p:cTn id="165" presetID="1" presetClass="exit" presetSubtype="0" fill="hold" nodeType="clickEffect">
                                  <p:stCondLst>
                                    <p:cond delay="0"/>
                                  </p:stCondLst>
                                  <p:childTnLst>
                                    <p:set>
                                      <p:cBhvr>
                                        <p:cTn id="166" dur="1" fill="hold">
                                          <p:stCondLst>
                                            <p:cond delay="0"/>
                                          </p:stCondLst>
                                        </p:cTn>
                                        <p:tgtEl>
                                          <p:spTgt spid="302"/>
                                        </p:tgtEl>
                                        <p:attrNameLst>
                                          <p:attrName>style.visibility</p:attrName>
                                        </p:attrNameLst>
                                      </p:cBhvr>
                                      <p:to>
                                        <p:strVal val="hidden"/>
                                      </p:to>
                                    </p:set>
                                  </p:childTnLst>
                                </p:cTn>
                              </p:par>
                            </p:childTnLst>
                          </p:cTn>
                        </p:par>
                      </p:childTnLst>
                    </p:cTn>
                  </p:par>
                </p:childTnLst>
              </p:cTn>
              <p:nextCondLst>
                <p:cond evt="onClick" delay="0">
                  <p:tgtEl>
                    <p:spTgt spid="302"/>
                  </p:tgtEl>
                </p:cond>
              </p:nextCondLst>
            </p:seq>
            <p:seq concurrent="1" nextAc="seek">
              <p:cTn id="167" restart="whenNotActive" fill="hold" evtFilter="cancelBubble" nodeType="interactiveSeq">
                <p:stCondLst>
                  <p:cond evt="onClick" delay="0">
                    <p:tgtEl>
                      <p:spTgt spid="308"/>
                    </p:tgtEl>
                  </p:cond>
                </p:stCondLst>
                <p:endSync evt="end" delay="0">
                  <p:rtn val="all"/>
                </p:endSync>
                <p:childTnLst>
                  <p:par>
                    <p:cTn id="168" fill="hold">
                      <p:stCondLst>
                        <p:cond delay="0"/>
                      </p:stCondLst>
                      <p:childTnLst>
                        <p:par>
                          <p:cTn id="169" fill="hold">
                            <p:stCondLst>
                              <p:cond delay="0"/>
                            </p:stCondLst>
                            <p:childTnLst>
                              <p:par>
                                <p:cTn id="170" presetID="1" presetClass="exit" presetSubtype="0" fill="hold" nodeType="clickEffect">
                                  <p:stCondLst>
                                    <p:cond delay="0"/>
                                  </p:stCondLst>
                                  <p:childTnLst>
                                    <p:set>
                                      <p:cBhvr>
                                        <p:cTn id="171" dur="1" fill="hold">
                                          <p:stCondLst>
                                            <p:cond delay="0"/>
                                          </p:stCondLst>
                                        </p:cTn>
                                        <p:tgtEl>
                                          <p:spTgt spid="308"/>
                                        </p:tgtEl>
                                        <p:attrNameLst>
                                          <p:attrName>style.visibility</p:attrName>
                                        </p:attrNameLst>
                                      </p:cBhvr>
                                      <p:to>
                                        <p:strVal val="hidden"/>
                                      </p:to>
                                    </p:set>
                                  </p:childTnLst>
                                </p:cTn>
                              </p:par>
                            </p:childTnLst>
                          </p:cTn>
                        </p:par>
                      </p:childTnLst>
                    </p:cTn>
                  </p:par>
                </p:childTnLst>
              </p:cTn>
              <p:nextCondLst>
                <p:cond evt="onClick" delay="0">
                  <p:tgtEl>
                    <p:spTgt spid="308"/>
                  </p:tgtEl>
                </p:cond>
              </p:nextCondLst>
            </p:seq>
            <p:seq concurrent="1" nextAc="seek">
              <p:cTn id="172" restart="whenNotActive" fill="hold" evtFilter="cancelBubble" nodeType="interactiveSeq">
                <p:stCondLst>
                  <p:cond evt="onClick" delay="0">
                    <p:tgtEl>
                      <p:spTgt spid="292"/>
                    </p:tgtEl>
                  </p:cond>
                </p:stCondLst>
                <p:endSync evt="end" delay="0">
                  <p:rtn val="all"/>
                </p:endSync>
                <p:childTnLst>
                  <p:par>
                    <p:cTn id="173" fill="hold">
                      <p:stCondLst>
                        <p:cond delay="0"/>
                      </p:stCondLst>
                      <p:childTnLst>
                        <p:par>
                          <p:cTn id="174" fill="hold">
                            <p:stCondLst>
                              <p:cond delay="0"/>
                            </p:stCondLst>
                            <p:childTnLst>
                              <p:par>
                                <p:cTn id="175" presetID="1" presetClass="exit" presetSubtype="0" fill="hold" nodeType="clickEffect">
                                  <p:stCondLst>
                                    <p:cond delay="0"/>
                                  </p:stCondLst>
                                  <p:childTnLst>
                                    <p:set>
                                      <p:cBhvr>
                                        <p:cTn id="176" dur="1" fill="hold">
                                          <p:stCondLst>
                                            <p:cond delay="0"/>
                                          </p:stCondLst>
                                        </p:cTn>
                                        <p:tgtEl>
                                          <p:spTgt spid="292"/>
                                        </p:tgtEl>
                                        <p:attrNameLst>
                                          <p:attrName>style.visibility</p:attrName>
                                        </p:attrNameLst>
                                      </p:cBhvr>
                                      <p:to>
                                        <p:strVal val="hidden"/>
                                      </p:to>
                                    </p:set>
                                  </p:childTnLst>
                                </p:cTn>
                              </p:par>
                            </p:childTnLst>
                          </p:cTn>
                        </p:par>
                      </p:childTnLst>
                    </p:cTn>
                  </p:par>
                </p:childTnLst>
              </p:cTn>
              <p:nextCondLst>
                <p:cond evt="onClick" delay="0">
                  <p:tgtEl>
                    <p:spTgt spid="292"/>
                  </p:tgtEl>
                </p:cond>
              </p:nextCondLst>
            </p:seq>
            <p:seq concurrent="1" nextAc="seek">
              <p:cTn id="177" restart="whenNotActive" fill="hold" evtFilter="cancelBubble" nodeType="interactiveSeq">
                <p:stCondLst>
                  <p:cond evt="onClick" delay="0">
                    <p:tgtEl>
                      <p:spTgt spid="296"/>
                    </p:tgtEl>
                  </p:cond>
                </p:stCondLst>
                <p:endSync evt="end" delay="0">
                  <p:rtn val="all"/>
                </p:endSync>
                <p:childTnLst>
                  <p:par>
                    <p:cTn id="178" fill="hold">
                      <p:stCondLst>
                        <p:cond delay="0"/>
                      </p:stCondLst>
                      <p:childTnLst>
                        <p:par>
                          <p:cTn id="179" fill="hold">
                            <p:stCondLst>
                              <p:cond delay="0"/>
                            </p:stCondLst>
                            <p:childTnLst>
                              <p:par>
                                <p:cTn id="180" presetID="1" presetClass="exit" presetSubtype="0" fill="hold" nodeType="clickEffect">
                                  <p:stCondLst>
                                    <p:cond delay="0"/>
                                  </p:stCondLst>
                                  <p:childTnLst>
                                    <p:set>
                                      <p:cBhvr>
                                        <p:cTn id="181" dur="1" fill="hold">
                                          <p:stCondLst>
                                            <p:cond delay="0"/>
                                          </p:stCondLst>
                                        </p:cTn>
                                        <p:tgtEl>
                                          <p:spTgt spid="296"/>
                                        </p:tgtEl>
                                        <p:attrNameLst>
                                          <p:attrName>style.visibility</p:attrName>
                                        </p:attrNameLst>
                                      </p:cBhvr>
                                      <p:to>
                                        <p:strVal val="hidden"/>
                                      </p:to>
                                    </p:set>
                                  </p:childTnLst>
                                </p:cTn>
                              </p:par>
                            </p:childTnLst>
                          </p:cTn>
                        </p:par>
                      </p:childTnLst>
                    </p:cTn>
                  </p:par>
                </p:childTnLst>
              </p:cTn>
              <p:nextCondLst>
                <p:cond evt="onClick" delay="0">
                  <p:tgtEl>
                    <p:spTgt spid="296"/>
                  </p:tgtEl>
                </p:cond>
              </p:nextCondLst>
            </p:seq>
            <p:seq concurrent="1" nextAc="seek">
              <p:cTn id="182" restart="whenNotActive" fill="hold" evtFilter="cancelBubble" nodeType="interactiveSeq">
                <p:stCondLst>
                  <p:cond evt="onClick" delay="0">
                    <p:tgtEl>
                      <p:spTgt spid="301"/>
                    </p:tgtEl>
                  </p:cond>
                </p:stCondLst>
                <p:endSync evt="end" delay="0">
                  <p:rtn val="all"/>
                </p:endSync>
                <p:childTnLst>
                  <p:par>
                    <p:cTn id="183" fill="hold">
                      <p:stCondLst>
                        <p:cond delay="0"/>
                      </p:stCondLst>
                      <p:childTnLst>
                        <p:par>
                          <p:cTn id="184" fill="hold">
                            <p:stCondLst>
                              <p:cond delay="0"/>
                            </p:stCondLst>
                            <p:childTnLst>
                              <p:par>
                                <p:cTn id="185" presetID="1" presetClass="exit" presetSubtype="0" fill="hold" nodeType="clickEffect">
                                  <p:stCondLst>
                                    <p:cond delay="0"/>
                                  </p:stCondLst>
                                  <p:childTnLst>
                                    <p:set>
                                      <p:cBhvr>
                                        <p:cTn id="186" dur="1" fill="hold">
                                          <p:stCondLst>
                                            <p:cond delay="0"/>
                                          </p:stCondLst>
                                        </p:cTn>
                                        <p:tgtEl>
                                          <p:spTgt spid="301"/>
                                        </p:tgtEl>
                                        <p:attrNameLst>
                                          <p:attrName>style.visibility</p:attrName>
                                        </p:attrNameLst>
                                      </p:cBhvr>
                                      <p:to>
                                        <p:strVal val="hidden"/>
                                      </p:to>
                                    </p:set>
                                  </p:childTnLst>
                                </p:cTn>
                              </p:par>
                            </p:childTnLst>
                          </p:cTn>
                        </p:par>
                      </p:childTnLst>
                    </p:cTn>
                  </p:par>
                </p:childTnLst>
              </p:cTn>
              <p:nextCondLst>
                <p:cond evt="onClick" delay="0">
                  <p:tgtEl>
                    <p:spTgt spid="301"/>
                  </p:tgtEl>
                </p:cond>
              </p:nextCondLst>
            </p:seq>
            <p:seq concurrent="1" nextAc="seek">
              <p:cTn id="187" restart="whenNotActive" fill="hold" evtFilter="cancelBubble" nodeType="interactiveSeq">
                <p:stCondLst>
                  <p:cond evt="onClick" delay="0">
                    <p:tgtEl>
                      <p:spTgt spid="307"/>
                    </p:tgtEl>
                  </p:cond>
                </p:stCondLst>
                <p:endSync evt="end" delay="0">
                  <p:rtn val="all"/>
                </p:endSync>
                <p:childTnLst>
                  <p:par>
                    <p:cTn id="188" fill="hold">
                      <p:stCondLst>
                        <p:cond delay="0"/>
                      </p:stCondLst>
                      <p:childTnLst>
                        <p:par>
                          <p:cTn id="189" fill="hold">
                            <p:stCondLst>
                              <p:cond delay="0"/>
                            </p:stCondLst>
                            <p:childTnLst>
                              <p:par>
                                <p:cTn id="190" presetID="1" presetClass="exit" presetSubtype="0" fill="hold" nodeType="clickEffect">
                                  <p:stCondLst>
                                    <p:cond delay="0"/>
                                  </p:stCondLst>
                                  <p:childTnLst>
                                    <p:set>
                                      <p:cBhvr>
                                        <p:cTn id="191" dur="1" fill="hold">
                                          <p:stCondLst>
                                            <p:cond delay="0"/>
                                          </p:stCondLst>
                                        </p:cTn>
                                        <p:tgtEl>
                                          <p:spTgt spid="307"/>
                                        </p:tgtEl>
                                        <p:attrNameLst>
                                          <p:attrName>style.visibility</p:attrName>
                                        </p:attrNameLst>
                                      </p:cBhvr>
                                      <p:to>
                                        <p:strVal val="hidden"/>
                                      </p:to>
                                    </p:set>
                                  </p:childTnLst>
                                </p:cTn>
                              </p:par>
                            </p:childTnLst>
                          </p:cTn>
                        </p:par>
                      </p:childTnLst>
                    </p:cTn>
                  </p:par>
                </p:childTnLst>
              </p:cTn>
              <p:nextCondLst>
                <p:cond evt="onClick" delay="0">
                  <p:tgtEl>
                    <p:spTgt spid="307"/>
                  </p:tgtEl>
                </p:cond>
              </p:nextCondLst>
            </p:seq>
            <p:seq concurrent="1" nextAc="seek">
              <p:cTn id="192" restart="whenNotActive" fill="hold" evtFilter="cancelBubble" nodeType="interactiveSeq">
                <p:stCondLst>
                  <p:cond evt="onClick" delay="0">
                    <p:tgtEl>
                      <p:spTgt spid="290"/>
                    </p:tgtEl>
                  </p:cond>
                </p:stCondLst>
                <p:endSync evt="end" delay="0">
                  <p:rtn val="all"/>
                </p:endSync>
                <p:childTnLst>
                  <p:par>
                    <p:cTn id="193" fill="hold">
                      <p:stCondLst>
                        <p:cond delay="0"/>
                      </p:stCondLst>
                      <p:childTnLst>
                        <p:par>
                          <p:cTn id="194" fill="hold">
                            <p:stCondLst>
                              <p:cond delay="0"/>
                            </p:stCondLst>
                            <p:childTnLst>
                              <p:par>
                                <p:cTn id="195" presetID="1" presetClass="exit" presetSubtype="0" fill="hold" nodeType="clickEffect">
                                  <p:stCondLst>
                                    <p:cond delay="0"/>
                                  </p:stCondLst>
                                  <p:childTnLst>
                                    <p:set>
                                      <p:cBhvr>
                                        <p:cTn id="196" dur="1" fill="hold">
                                          <p:stCondLst>
                                            <p:cond delay="0"/>
                                          </p:stCondLst>
                                        </p:cTn>
                                        <p:tgtEl>
                                          <p:spTgt spid="290"/>
                                        </p:tgtEl>
                                        <p:attrNameLst>
                                          <p:attrName>style.visibility</p:attrName>
                                        </p:attrNameLst>
                                      </p:cBhvr>
                                      <p:to>
                                        <p:strVal val="hidden"/>
                                      </p:to>
                                    </p:set>
                                  </p:childTnLst>
                                </p:cTn>
                              </p:par>
                            </p:childTnLst>
                          </p:cTn>
                        </p:par>
                      </p:childTnLst>
                    </p:cTn>
                  </p:par>
                </p:childTnLst>
              </p:cTn>
              <p:nextCondLst>
                <p:cond evt="onClick" delay="0">
                  <p:tgtEl>
                    <p:spTgt spid="290"/>
                  </p:tgtEl>
                </p:cond>
              </p:nextCondLst>
            </p:seq>
            <p:seq concurrent="1" nextAc="seek">
              <p:cTn id="197" restart="whenNotActive" fill="hold" evtFilter="cancelBubble" nodeType="interactiveSeq">
                <p:stCondLst>
                  <p:cond evt="onClick" delay="0">
                    <p:tgtEl>
                      <p:spTgt spid="291"/>
                    </p:tgtEl>
                  </p:cond>
                </p:stCondLst>
                <p:endSync evt="end" delay="0">
                  <p:rtn val="all"/>
                </p:endSync>
                <p:childTnLst>
                  <p:par>
                    <p:cTn id="198" fill="hold">
                      <p:stCondLst>
                        <p:cond delay="0"/>
                      </p:stCondLst>
                      <p:childTnLst>
                        <p:par>
                          <p:cTn id="199" fill="hold">
                            <p:stCondLst>
                              <p:cond delay="0"/>
                            </p:stCondLst>
                            <p:childTnLst>
                              <p:par>
                                <p:cTn id="200" presetID="1" presetClass="exit" presetSubtype="0" fill="hold" nodeType="clickEffect">
                                  <p:stCondLst>
                                    <p:cond delay="0"/>
                                  </p:stCondLst>
                                  <p:childTnLst>
                                    <p:set>
                                      <p:cBhvr>
                                        <p:cTn id="201" dur="1" fill="hold">
                                          <p:stCondLst>
                                            <p:cond delay="0"/>
                                          </p:stCondLst>
                                        </p:cTn>
                                        <p:tgtEl>
                                          <p:spTgt spid="291"/>
                                        </p:tgtEl>
                                        <p:attrNameLst>
                                          <p:attrName>style.visibility</p:attrName>
                                        </p:attrNameLst>
                                      </p:cBhvr>
                                      <p:to>
                                        <p:strVal val="hidden"/>
                                      </p:to>
                                    </p:set>
                                  </p:childTnLst>
                                </p:cTn>
                              </p:par>
                            </p:childTnLst>
                          </p:cTn>
                        </p:par>
                      </p:childTnLst>
                    </p:cTn>
                  </p:par>
                </p:childTnLst>
              </p:cTn>
              <p:nextCondLst>
                <p:cond evt="onClick" delay="0">
                  <p:tgtEl>
                    <p:spTgt spid="291"/>
                  </p:tgtEl>
                </p:cond>
              </p:nextCondLst>
            </p:seq>
            <p:seq concurrent="1" nextAc="seek">
              <p:cTn id="202" restart="whenNotActive" fill="hold" evtFilter="cancelBubble" nodeType="interactiveSeq">
                <p:stCondLst>
                  <p:cond evt="onClick" delay="0">
                    <p:tgtEl>
                      <p:spTgt spid="295"/>
                    </p:tgtEl>
                  </p:cond>
                </p:stCondLst>
                <p:endSync evt="end" delay="0">
                  <p:rtn val="all"/>
                </p:endSync>
                <p:childTnLst>
                  <p:par>
                    <p:cTn id="203" fill="hold">
                      <p:stCondLst>
                        <p:cond delay="0"/>
                      </p:stCondLst>
                      <p:childTnLst>
                        <p:par>
                          <p:cTn id="204" fill="hold">
                            <p:stCondLst>
                              <p:cond delay="0"/>
                            </p:stCondLst>
                            <p:childTnLst>
                              <p:par>
                                <p:cTn id="205" presetID="1" presetClass="exit" presetSubtype="0" fill="hold" nodeType="clickEffect">
                                  <p:stCondLst>
                                    <p:cond delay="0"/>
                                  </p:stCondLst>
                                  <p:childTnLst>
                                    <p:set>
                                      <p:cBhvr>
                                        <p:cTn id="206" dur="1" fill="hold">
                                          <p:stCondLst>
                                            <p:cond delay="0"/>
                                          </p:stCondLst>
                                        </p:cTn>
                                        <p:tgtEl>
                                          <p:spTgt spid="295"/>
                                        </p:tgtEl>
                                        <p:attrNameLst>
                                          <p:attrName>style.visibility</p:attrName>
                                        </p:attrNameLst>
                                      </p:cBhvr>
                                      <p:to>
                                        <p:strVal val="hidden"/>
                                      </p:to>
                                    </p:set>
                                  </p:childTnLst>
                                </p:cTn>
                              </p:par>
                            </p:childTnLst>
                          </p:cTn>
                        </p:par>
                      </p:childTnLst>
                    </p:cTn>
                  </p:par>
                </p:childTnLst>
              </p:cTn>
              <p:nextCondLst>
                <p:cond evt="onClick" delay="0">
                  <p:tgtEl>
                    <p:spTgt spid="295"/>
                  </p:tgtEl>
                </p:cond>
              </p:nextCondLst>
            </p:seq>
            <p:seq concurrent="1" nextAc="seek">
              <p:cTn id="207" restart="whenNotActive" fill="hold" evtFilter="cancelBubble" nodeType="interactiveSeq">
                <p:stCondLst>
                  <p:cond evt="onClick" delay="0">
                    <p:tgtEl>
                      <p:spTgt spid="300"/>
                    </p:tgtEl>
                  </p:cond>
                </p:stCondLst>
                <p:endSync evt="end" delay="0">
                  <p:rtn val="all"/>
                </p:endSync>
                <p:childTnLst>
                  <p:par>
                    <p:cTn id="208" fill="hold">
                      <p:stCondLst>
                        <p:cond delay="0"/>
                      </p:stCondLst>
                      <p:childTnLst>
                        <p:par>
                          <p:cTn id="209" fill="hold">
                            <p:stCondLst>
                              <p:cond delay="0"/>
                            </p:stCondLst>
                            <p:childTnLst>
                              <p:par>
                                <p:cTn id="210" presetID="1" presetClass="exit" presetSubtype="0" fill="hold" nodeType="clickEffect">
                                  <p:stCondLst>
                                    <p:cond delay="0"/>
                                  </p:stCondLst>
                                  <p:childTnLst>
                                    <p:set>
                                      <p:cBhvr>
                                        <p:cTn id="211" dur="1" fill="hold">
                                          <p:stCondLst>
                                            <p:cond delay="0"/>
                                          </p:stCondLst>
                                        </p:cTn>
                                        <p:tgtEl>
                                          <p:spTgt spid="300"/>
                                        </p:tgtEl>
                                        <p:attrNameLst>
                                          <p:attrName>style.visibility</p:attrName>
                                        </p:attrNameLst>
                                      </p:cBhvr>
                                      <p:to>
                                        <p:strVal val="hidden"/>
                                      </p:to>
                                    </p:set>
                                  </p:childTnLst>
                                </p:cTn>
                              </p:par>
                            </p:childTnLst>
                          </p:cTn>
                        </p:par>
                      </p:childTnLst>
                    </p:cTn>
                  </p:par>
                </p:childTnLst>
              </p:cTn>
              <p:nextCondLst>
                <p:cond evt="onClick" delay="0">
                  <p:tgtEl>
                    <p:spTgt spid="300"/>
                  </p:tgtEl>
                </p:cond>
              </p:nextCondLst>
            </p:seq>
            <p:seq concurrent="1" nextAc="seek">
              <p:cTn id="212" restart="whenNotActive" fill="hold" evtFilter="cancelBubble" nodeType="interactiveSeq">
                <p:stCondLst>
                  <p:cond evt="onClick" delay="0">
                    <p:tgtEl>
                      <p:spTgt spid="306"/>
                    </p:tgtEl>
                  </p:cond>
                </p:stCondLst>
                <p:endSync evt="end" delay="0">
                  <p:rtn val="all"/>
                </p:endSync>
                <p:childTnLst>
                  <p:par>
                    <p:cTn id="213" fill="hold">
                      <p:stCondLst>
                        <p:cond delay="0"/>
                      </p:stCondLst>
                      <p:childTnLst>
                        <p:par>
                          <p:cTn id="214" fill="hold">
                            <p:stCondLst>
                              <p:cond delay="0"/>
                            </p:stCondLst>
                            <p:childTnLst>
                              <p:par>
                                <p:cTn id="215" presetID="1" presetClass="exit" presetSubtype="0" fill="hold" nodeType="clickEffect">
                                  <p:stCondLst>
                                    <p:cond delay="0"/>
                                  </p:stCondLst>
                                  <p:childTnLst>
                                    <p:set>
                                      <p:cBhvr>
                                        <p:cTn id="216" dur="1" fill="hold">
                                          <p:stCondLst>
                                            <p:cond delay="0"/>
                                          </p:stCondLst>
                                        </p:cTn>
                                        <p:tgtEl>
                                          <p:spTgt spid="306"/>
                                        </p:tgtEl>
                                        <p:attrNameLst>
                                          <p:attrName>style.visibility</p:attrName>
                                        </p:attrNameLst>
                                      </p:cBhvr>
                                      <p:to>
                                        <p:strVal val="hidden"/>
                                      </p:to>
                                    </p:set>
                                  </p:childTnLst>
                                </p:cTn>
                              </p:par>
                            </p:childTnLst>
                          </p:cTn>
                        </p:par>
                      </p:childTnLst>
                    </p:cTn>
                  </p:par>
                </p:childTnLst>
              </p:cTn>
              <p:nextCondLst>
                <p:cond evt="onClick" delay="0">
                  <p:tgtEl>
                    <p:spTgt spid="306"/>
                  </p:tgtEl>
                </p:cond>
              </p:nextCondLst>
            </p:seq>
            <p:seq concurrent="1" nextAc="seek">
              <p:cTn id="217" restart="whenNotActive" fill="hold" evtFilter="cancelBubble" nodeType="interactiveSeq">
                <p:stCondLst>
                  <p:cond evt="onClick" delay="0">
                    <p:tgtEl>
                      <p:spTgt spid="285"/>
                    </p:tgtEl>
                  </p:cond>
                </p:stCondLst>
                <p:endSync evt="end" delay="0">
                  <p:rtn val="all"/>
                </p:endSync>
                <p:childTnLst>
                  <p:par>
                    <p:cTn id="218" fill="hold">
                      <p:stCondLst>
                        <p:cond delay="0"/>
                      </p:stCondLst>
                      <p:childTnLst>
                        <p:par>
                          <p:cTn id="219" fill="hold">
                            <p:stCondLst>
                              <p:cond delay="0"/>
                            </p:stCondLst>
                            <p:childTnLst>
                              <p:par>
                                <p:cTn id="220" presetID="1" presetClass="exit" presetSubtype="0" fill="hold" nodeType="clickEffect">
                                  <p:stCondLst>
                                    <p:cond delay="0"/>
                                  </p:stCondLst>
                                  <p:childTnLst>
                                    <p:set>
                                      <p:cBhvr>
                                        <p:cTn id="221" dur="1" fill="hold">
                                          <p:stCondLst>
                                            <p:cond delay="0"/>
                                          </p:stCondLst>
                                        </p:cTn>
                                        <p:tgtEl>
                                          <p:spTgt spid="285"/>
                                        </p:tgtEl>
                                        <p:attrNameLst>
                                          <p:attrName>style.visibility</p:attrName>
                                        </p:attrNameLst>
                                      </p:cBhvr>
                                      <p:to>
                                        <p:strVal val="hidden"/>
                                      </p:to>
                                    </p:set>
                                  </p:childTnLst>
                                </p:cTn>
                              </p:par>
                            </p:childTnLst>
                          </p:cTn>
                        </p:par>
                      </p:childTnLst>
                    </p:cTn>
                  </p:par>
                </p:childTnLst>
              </p:cTn>
              <p:nextCondLst>
                <p:cond evt="onClick" delay="0">
                  <p:tgtEl>
                    <p:spTgt spid="285"/>
                  </p:tgtEl>
                </p:cond>
              </p:nextCondLst>
            </p:seq>
            <p:seq concurrent="1" nextAc="seek">
              <p:cTn id="222" restart="whenNotActive" fill="hold" evtFilter="cancelBubble" nodeType="interactiveSeq">
                <p:stCondLst>
                  <p:cond evt="onClick" delay="0">
                    <p:tgtEl>
                      <p:spTgt spid="288"/>
                    </p:tgtEl>
                  </p:cond>
                </p:stCondLst>
                <p:endSync evt="end" delay="0">
                  <p:rtn val="all"/>
                </p:endSync>
                <p:childTnLst>
                  <p:par>
                    <p:cTn id="223" fill="hold">
                      <p:stCondLst>
                        <p:cond delay="0"/>
                      </p:stCondLst>
                      <p:childTnLst>
                        <p:par>
                          <p:cTn id="224" fill="hold">
                            <p:stCondLst>
                              <p:cond delay="0"/>
                            </p:stCondLst>
                            <p:childTnLst>
                              <p:par>
                                <p:cTn id="225" presetID="1" presetClass="exit" presetSubtype="0" fill="hold" nodeType="clickEffect">
                                  <p:stCondLst>
                                    <p:cond delay="0"/>
                                  </p:stCondLst>
                                  <p:childTnLst>
                                    <p:set>
                                      <p:cBhvr>
                                        <p:cTn id="226" dur="1" fill="hold">
                                          <p:stCondLst>
                                            <p:cond delay="0"/>
                                          </p:stCondLst>
                                        </p:cTn>
                                        <p:tgtEl>
                                          <p:spTgt spid="288"/>
                                        </p:tgtEl>
                                        <p:attrNameLst>
                                          <p:attrName>style.visibility</p:attrName>
                                        </p:attrNameLst>
                                      </p:cBhvr>
                                      <p:to>
                                        <p:strVal val="hidden"/>
                                      </p:to>
                                    </p:set>
                                  </p:childTnLst>
                                </p:cTn>
                              </p:par>
                            </p:childTnLst>
                          </p:cTn>
                        </p:par>
                      </p:childTnLst>
                    </p:cTn>
                  </p:par>
                </p:childTnLst>
              </p:cTn>
              <p:nextCondLst>
                <p:cond evt="onClick" delay="0">
                  <p:tgtEl>
                    <p:spTgt spid="288"/>
                  </p:tgtEl>
                </p:cond>
              </p:nextCondLst>
            </p:seq>
            <p:seq concurrent="1" nextAc="seek">
              <p:cTn id="227" restart="whenNotActive" fill="hold" evtFilter="cancelBubble" nodeType="interactiveSeq">
                <p:stCondLst>
                  <p:cond evt="onClick" delay="0">
                    <p:tgtEl>
                      <p:spTgt spid="289"/>
                    </p:tgtEl>
                  </p:cond>
                </p:stCondLst>
                <p:endSync evt="end" delay="0">
                  <p:rtn val="all"/>
                </p:endSync>
                <p:childTnLst>
                  <p:par>
                    <p:cTn id="228" fill="hold">
                      <p:stCondLst>
                        <p:cond delay="0"/>
                      </p:stCondLst>
                      <p:childTnLst>
                        <p:par>
                          <p:cTn id="229" fill="hold">
                            <p:stCondLst>
                              <p:cond delay="0"/>
                            </p:stCondLst>
                            <p:childTnLst>
                              <p:par>
                                <p:cTn id="230" presetID="1" presetClass="exit" presetSubtype="0" fill="hold" nodeType="clickEffect">
                                  <p:stCondLst>
                                    <p:cond delay="0"/>
                                  </p:stCondLst>
                                  <p:childTnLst>
                                    <p:set>
                                      <p:cBhvr>
                                        <p:cTn id="231" dur="1" fill="hold">
                                          <p:stCondLst>
                                            <p:cond delay="0"/>
                                          </p:stCondLst>
                                        </p:cTn>
                                        <p:tgtEl>
                                          <p:spTgt spid="289"/>
                                        </p:tgtEl>
                                        <p:attrNameLst>
                                          <p:attrName>style.visibility</p:attrName>
                                        </p:attrNameLst>
                                      </p:cBhvr>
                                      <p:to>
                                        <p:strVal val="hidden"/>
                                      </p:to>
                                    </p:set>
                                  </p:childTnLst>
                                </p:cTn>
                              </p:par>
                            </p:childTnLst>
                          </p:cTn>
                        </p:par>
                      </p:childTnLst>
                    </p:cTn>
                  </p:par>
                </p:childTnLst>
              </p:cTn>
              <p:nextCondLst>
                <p:cond evt="onClick" delay="0">
                  <p:tgtEl>
                    <p:spTgt spid="289"/>
                  </p:tgtEl>
                </p:cond>
              </p:nextCondLst>
            </p:seq>
            <p:seq concurrent="1" nextAc="seek">
              <p:cTn id="232" restart="whenNotActive" fill="hold" evtFilter="cancelBubble" nodeType="interactiveSeq">
                <p:stCondLst>
                  <p:cond evt="onClick" delay="0">
                    <p:tgtEl>
                      <p:spTgt spid="294"/>
                    </p:tgtEl>
                  </p:cond>
                </p:stCondLst>
                <p:endSync evt="end" delay="0">
                  <p:rtn val="all"/>
                </p:endSync>
                <p:childTnLst>
                  <p:par>
                    <p:cTn id="233" fill="hold">
                      <p:stCondLst>
                        <p:cond delay="0"/>
                      </p:stCondLst>
                      <p:childTnLst>
                        <p:par>
                          <p:cTn id="234" fill="hold">
                            <p:stCondLst>
                              <p:cond delay="0"/>
                            </p:stCondLst>
                            <p:childTnLst>
                              <p:par>
                                <p:cTn id="235" presetID="1" presetClass="exit" presetSubtype="0" fill="hold" nodeType="clickEffect">
                                  <p:stCondLst>
                                    <p:cond delay="0"/>
                                  </p:stCondLst>
                                  <p:childTnLst>
                                    <p:set>
                                      <p:cBhvr>
                                        <p:cTn id="236" dur="1" fill="hold">
                                          <p:stCondLst>
                                            <p:cond delay="0"/>
                                          </p:stCondLst>
                                        </p:cTn>
                                        <p:tgtEl>
                                          <p:spTgt spid="294"/>
                                        </p:tgtEl>
                                        <p:attrNameLst>
                                          <p:attrName>style.visibility</p:attrName>
                                        </p:attrNameLst>
                                      </p:cBhvr>
                                      <p:to>
                                        <p:strVal val="hidden"/>
                                      </p:to>
                                    </p:set>
                                  </p:childTnLst>
                                </p:cTn>
                              </p:par>
                            </p:childTnLst>
                          </p:cTn>
                        </p:par>
                      </p:childTnLst>
                    </p:cTn>
                  </p:par>
                </p:childTnLst>
              </p:cTn>
              <p:nextCondLst>
                <p:cond evt="onClick" delay="0">
                  <p:tgtEl>
                    <p:spTgt spid="294"/>
                  </p:tgtEl>
                </p:cond>
              </p:nextCondLst>
            </p:seq>
            <p:seq concurrent="1" nextAc="seek">
              <p:cTn id="237" restart="whenNotActive" fill="hold" evtFilter="cancelBubble" nodeType="interactiveSeq">
                <p:stCondLst>
                  <p:cond evt="onClick" delay="0">
                    <p:tgtEl>
                      <p:spTgt spid="299"/>
                    </p:tgtEl>
                  </p:cond>
                </p:stCondLst>
                <p:endSync evt="end" delay="0">
                  <p:rtn val="all"/>
                </p:endSync>
                <p:childTnLst>
                  <p:par>
                    <p:cTn id="238" fill="hold">
                      <p:stCondLst>
                        <p:cond delay="0"/>
                      </p:stCondLst>
                      <p:childTnLst>
                        <p:par>
                          <p:cTn id="239" fill="hold">
                            <p:stCondLst>
                              <p:cond delay="0"/>
                            </p:stCondLst>
                            <p:childTnLst>
                              <p:par>
                                <p:cTn id="240" presetID="1" presetClass="exit" presetSubtype="0" fill="hold" nodeType="clickEffect">
                                  <p:stCondLst>
                                    <p:cond delay="0"/>
                                  </p:stCondLst>
                                  <p:childTnLst>
                                    <p:set>
                                      <p:cBhvr>
                                        <p:cTn id="241" dur="1" fill="hold">
                                          <p:stCondLst>
                                            <p:cond delay="0"/>
                                          </p:stCondLst>
                                        </p:cTn>
                                        <p:tgtEl>
                                          <p:spTgt spid="299"/>
                                        </p:tgtEl>
                                        <p:attrNameLst>
                                          <p:attrName>style.visibility</p:attrName>
                                        </p:attrNameLst>
                                      </p:cBhvr>
                                      <p:to>
                                        <p:strVal val="hidden"/>
                                      </p:to>
                                    </p:set>
                                  </p:childTnLst>
                                </p:cTn>
                              </p:par>
                            </p:childTnLst>
                          </p:cTn>
                        </p:par>
                      </p:childTnLst>
                    </p:cTn>
                  </p:par>
                </p:childTnLst>
              </p:cTn>
              <p:nextCondLst>
                <p:cond evt="onClick" delay="0">
                  <p:tgtEl>
                    <p:spTgt spid="299"/>
                  </p:tgtEl>
                </p:cond>
              </p:nextCondLst>
            </p:seq>
            <p:seq concurrent="1" nextAc="seek">
              <p:cTn id="242" restart="whenNotActive" fill="hold" evtFilter="cancelBubble" nodeType="interactiveSeq">
                <p:stCondLst>
                  <p:cond evt="onClick" delay="0">
                    <p:tgtEl>
                      <p:spTgt spid="305"/>
                    </p:tgtEl>
                  </p:cond>
                </p:stCondLst>
                <p:endSync evt="end" delay="0">
                  <p:rtn val="all"/>
                </p:endSync>
                <p:childTnLst>
                  <p:par>
                    <p:cTn id="243" fill="hold">
                      <p:stCondLst>
                        <p:cond delay="0"/>
                      </p:stCondLst>
                      <p:childTnLst>
                        <p:par>
                          <p:cTn id="244" fill="hold">
                            <p:stCondLst>
                              <p:cond delay="0"/>
                            </p:stCondLst>
                            <p:childTnLst>
                              <p:par>
                                <p:cTn id="245" presetID="1" presetClass="exit" presetSubtype="0" fill="hold" nodeType="clickEffect">
                                  <p:stCondLst>
                                    <p:cond delay="0"/>
                                  </p:stCondLst>
                                  <p:childTnLst>
                                    <p:set>
                                      <p:cBhvr>
                                        <p:cTn id="246" dur="1" fill="hold">
                                          <p:stCondLst>
                                            <p:cond delay="0"/>
                                          </p:stCondLst>
                                        </p:cTn>
                                        <p:tgtEl>
                                          <p:spTgt spid="305"/>
                                        </p:tgtEl>
                                        <p:attrNameLst>
                                          <p:attrName>style.visibility</p:attrName>
                                        </p:attrNameLst>
                                      </p:cBhvr>
                                      <p:to>
                                        <p:strVal val="hidden"/>
                                      </p:to>
                                    </p:set>
                                  </p:childTnLst>
                                </p:cTn>
                              </p:par>
                            </p:childTnLst>
                          </p:cTn>
                        </p:par>
                      </p:childTnLst>
                    </p:cTn>
                  </p:par>
                </p:childTnLst>
              </p:cTn>
              <p:nextCondLst>
                <p:cond evt="onClick" delay="0">
                  <p:tgtEl>
                    <p:spTgt spid="305"/>
                  </p:tgtEl>
                </p:cond>
              </p:nextCondLst>
            </p:seq>
            <p:seq concurrent="1" nextAc="seek">
              <p:cTn id="247" restart="whenNotActive" fill="hold" evtFilter="cancelBubble" nodeType="interactiveSeq">
                <p:stCondLst>
                  <p:cond evt="onClick" delay="0">
                    <p:tgtEl>
                      <p:spTgt spid="283"/>
                    </p:tgtEl>
                  </p:cond>
                </p:stCondLst>
                <p:endSync evt="end" delay="0">
                  <p:rtn val="all"/>
                </p:endSync>
                <p:childTnLst>
                  <p:par>
                    <p:cTn id="248" fill="hold">
                      <p:stCondLst>
                        <p:cond delay="0"/>
                      </p:stCondLst>
                      <p:childTnLst>
                        <p:par>
                          <p:cTn id="249" fill="hold">
                            <p:stCondLst>
                              <p:cond delay="0"/>
                            </p:stCondLst>
                            <p:childTnLst>
                              <p:par>
                                <p:cTn id="250" presetID="1" presetClass="exit" presetSubtype="0" fill="hold" grpId="0" nodeType="clickEffect">
                                  <p:stCondLst>
                                    <p:cond delay="0"/>
                                  </p:stCondLst>
                                  <p:childTnLst>
                                    <p:set>
                                      <p:cBhvr>
                                        <p:cTn id="251" dur="1" fill="hold">
                                          <p:stCondLst>
                                            <p:cond delay="0"/>
                                          </p:stCondLst>
                                        </p:cTn>
                                        <p:tgtEl>
                                          <p:spTgt spid="283"/>
                                        </p:tgtEl>
                                        <p:attrNameLst>
                                          <p:attrName>style.visibility</p:attrName>
                                        </p:attrNameLst>
                                      </p:cBhvr>
                                      <p:to>
                                        <p:strVal val="hidden"/>
                                      </p:to>
                                    </p:set>
                                  </p:childTnLst>
                                </p:cTn>
                              </p:par>
                            </p:childTnLst>
                          </p:cTn>
                        </p:par>
                      </p:childTnLst>
                    </p:cTn>
                  </p:par>
                </p:childTnLst>
              </p:cTn>
              <p:nextCondLst>
                <p:cond evt="onClick" delay="0">
                  <p:tgtEl>
                    <p:spTgt spid="283"/>
                  </p:tgtEl>
                </p:cond>
              </p:nextCondLst>
            </p:seq>
            <p:seq concurrent="1" nextAc="seek">
              <p:cTn id="252" restart="whenNotActive" fill="hold" evtFilter="cancelBubble" nodeType="interactiveSeq">
                <p:stCondLst>
                  <p:cond evt="onClick" delay="0">
                    <p:tgtEl>
                      <p:spTgt spid="284"/>
                    </p:tgtEl>
                  </p:cond>
                </p:stCondLst>
                <p:endSync evt="end" delay="0">
                  <p:rtn val="all"/>
                </p:endSync>
                <p:childTnLst>
                  <p:par>
                    <p:cTn id="253" fill="hold">
                      <p:stCondLst>
                        <p:cond delay="0"/>
                      </p:stCondLst>
                      <p:childTnLst>
                        <p:par>
                          <p:cTn id="254" fill="hold">
                            <p:stCondLst>
                              <p:cond delay="0"/>
                            </p:stCondLst>
                            <p:childTnLst>
                              <p:par>
                                <p:cTn id="255" presetID="1" presetClass="exit" presetSubtype="0" fill="hold" grpId="0" nodeType="clickEffect">
                                  <p:stCondLst>
                                    <p:cond delay="0"/>
                                  </p:stCondLst>
                                  <p:childTnLst>
                                    <p:set>
                                      <p:cBhvr>
                                        <p:cTn id="256" dur="1" fill="hold">
                                          <p:stCondLst>
                                            <p:cond delay="0"/>
                                          </p:stCondLst>
                                        </p:cTn>
                                        <p:tgtEl>
                                          <p:spTgt spid="284"/>
                                        </p:tgtEl>
                                        <p:attrNameLst>
                                          <p:attrName>style.visibility</p:attrName>
                                        </p:attrNameLst>
                                      </p:cBhvr>
                                      <p:to>
                                        <p:strVal val="hidden"/>
                                      </p:to>
                                    </p:set>
                                  </p:childTnLst>
                                </p:cTn>
                              </p:par>
                            </p:childTnLst>
                          </p:cTn>
                        </p:par>
                      </p:childTnLst>
                    </p:cTn>
                  </p:par>
                </p:childTnLst>
              </p:cTn>
              <p:nextCondLst>
                <p:cond evt="onClick" delay="0">
                  <p:tgtEl>
                    <p:spTgt spid="284"/>
                  </p:tgtEl>
                </p:cond>
              </p:nextCondLst>
            </p:seq>
            <p:seq concurrent="1" nextAc="seek">
              <p:cTn id="257" restart="whenNotActive" fill="hold" evtFilter="cancelBubble" nodeType="interactiveSeq">
                <p:stCondLst>
                  <p:cond evt="onClick" delay="0">
                    <p:tgtEl>
                      <p:spTgt spid="287"/>
                    </p:tgtEl>
                  </p:cond>
                </p:stCondLst>
                <p:endSync evt="end" delay="0">
                  <p:rtn val="all"/>
                </p:endSync>
                <p:childTnLst>
                  <p:par>
                    <p:cTn id="258" fill="hold">
                      <p:stCondLst>
                        <p:cond delay="0"/>
                      </p:stCondLst>
                      <p:childTnLst>
                        <p:par>
                          <p:cTn id="259" fill="hold">
                            <p:stCondLst>
                              <p:cond delay="0"/>
                            </p:stCondLst>
                            <p:childTnLst>
                              <p:par>
                                <p:cTn id="260" presetID="1" presetClass="exit" presetSubtype="0" fill="hold" nodeType="clickEffect">
                                  <p:stCondLst>
                                    <p:cond delay="0"/>
                                  </p:stCondLst>
                                  <p:childTnLst>
                                    <p:set>
                                      <p:cBhvr>
                                        <p:cTn id="261" dur="1" fill="hold">
                                          <p:stCondLst>
                                            <p:cond delay="0"/>
                                          </p:stCondLst>
                                        </p:cTn>
                                        <p:tgtEl>
                                          <p:spTgt spid="287"/>
                                        </p:tgtEl>
                                        <p:attrNameLst>
                                          <p:attrName>style.visibility</p:attrName>
                                        </p:attrNameLst>
                                      </p:cBhvr>
                                      <p:to>
                                        <p:strVal val="hidden"/>
                                      </p:to>
                                    </p:set>
                                  </p:childTnLst>
                                </p:cTn>
                              </p:par>
                            </p:childTnLst>
                          </p:cTn>
                        </p:par>
                      </p:childTnLst>
                    </p:cTn>
                  </p:par>
                </p:childTnLst>
              </p:cTn>
              <p:nextCondLst>
                <p:cond evt="onClick" delay="0">
                  <p:tgtEl>
                    <p:spTgt spid="287"/>
                  </p:tgtEl>
                </p:cond>
              </p:nextCondLst>
            </p:seq>
            <p:seq concurrent="1" nextAc="seek">
              <p:cTn id="262" restart="whenNotActive" fill="hold" evtFilter="cancelBubble" nodeType="interactiveSeq">
                <p:stCondLst>
                  <p:cond evt="onClick" delay="0">
                    <p:tgtEl>
                      <p:spTgt spid="286"/>
                    </p:tgtEl>
                  </p:cond>
                </p:stCondLst>
                <p:endSync evt="end" delay="0">
                  <p:rtn val="all"/>
                </p:endSync>
                <p:childTnLst>
                  <p:par>
                    <p:cTn id="263" fill="hold">
                      <p:stCondLst>
                        <p:cond delay="0"/>
                      </p:stCondLst>
                      <p:childTnLst>
                        <p:par>
                          <p:cTn id="264" fill="hold">
                            <p:stCondLst>
                              <p:cond delay="0"/>
                            </p:stCondLst>
                            <p:childTnLst>
                              <p:par>
                                <p:cTn id="265" presetID="1" presetClass="exit" presetSubtype="0" fill="hold" nodeType="clickEffect">
                                  <p:stCondLst>
                                    <p:cond delay="0"/>
                                  </p:stCondLst>
                                  <p:childTnLst>
                                    <p:set>
                                      <p:cBhvr>
                                        <p:cTn id="266" dur="1" fill="hold">
                                          <p:stCondLst>
                                            <p:cond delay="0"/>
                                          </p:stCondLst>
                                        </p:cTn>
                                        <p:tgtEl>
                                          <p:spTgt spid="286"/>
                                        </p:tgtEl>
                                        <p:attrNameLst>
                                          <p:attrName>style.visibility</p:attrName>
                                        </p:attrNameLst>
                                      </p:cBhvr>
                                      <p:to>
                                        <p:strVal val="hidden"/>
                                      </p:to>
                                    </p:set>
                                  </p:childTnLst>
                                </p:cTn>
                              </p:par>
                            </p:childTnLst>
                          </p:cTn>
                        </p:par>
                      </p:childTnLst>
                    </p:cTn>
                  </p:par>
                </p:childTnLst>
              </p:cTn>
              <p:nextCondLst>
                <p:cond evt="onClick" delay="0">
                  <p:tgtEl>
                    <p:spTgt spid="286"/>
                  </p:tgtEl>
                </p:cond>
              </p:nextCondLst>
            </p:seq>
            <p:seq concurrent="1" nextAc="seek">
              <p:cTn id="267" restart="whenNotActive" fill="hold" evtFilter="cancelBubble" nodeType="interactiveSeq">
                <p:stCondLst>
                  <p:cond evt="onClick" delay="0">
                    <p:tgtEl>
                      <p:spTgt spid="293"/>
                    </p:tgtEl>
                  </p:cond>
                </p:stCondLst>
                <p:endSync evt="end" delay="0">
                  <p:rtn val="all"/>
                </p:endSync>
                <p:childTnLst>
                  <p:par>
                    <p:cTn id="268" fill="hold">
                      <p:stCondLst>
                        <p:cond delay="0"/>
                      </p:stCondLst>
                      <p:childTnLst>
                        <p:par>
                          <p:cTn id="269" fill="hold">
                            <p:stCondLst>
                              <p:cond delay="0"/>
                            </p:stCondLst>
                            <p:childTnLst>
                              <p:par>
                                <p:cTn id="270" presetID="1" presetClass="exit" presetSubtype="0" fill="hold" nodeType="clickEffect">
                                  <p:stCondLst>
                                    <p:cond delay="0"/>
                                  </p:stCondLst>
                                  <p:childTnLst>
                                    <p:set>
                                      <p:cBhvr>
                                        <p:cTn id="271" dur="1" fill="hold">
                                          <p:stCondLst>
                                            <p:cond delay="0"/>
                                          </p:stCondLst>
                                        </p:cTn>
                                        <p:tgtEl>
                                          <p:spTgt spid="293"/>
                                        </p:tgtEl>
                                        <p:attrNameLst>
                                          <p:attrName>style.visibility</p:attrName>
                                        </p:attrNameLst>
                                      </p:cBhvr>
                                      <p:to>
                                        <p:strVal val="hidden"/>
                                      </p:to>
                                    </p:set>
                                  </p:childTnLst>
                                </p:cTn>
                              </p:par>
                            </p:childTnLst>
                          </p:cTn>
                        </p:par>
                      </p:childTnLst>
                    </p:cTn>
                  </p:par>
                </p:childTnLst>
              </p:cTn>
              <p:nextCondLst>
                <p:cond evt="onClick" delay="0">
                  <p:tgtEl>
                    <p:spTgt spid="293"/>
                  </p:tgtEl>
                </p:cond>
              </p:nextCondLst>
            </p:seq>
            <p:seq concurrent="1" nextAc="seek">
              <p:cTn id="272" restart="whenNotActive" fill="hold" evtFilter="cancelBubble" nodeType="interactiveSeq">
                <p:stCondLst>
                  <p:cond evt="onClick" delay="0">
                    <p:tgtEl>
                      <p:spTgt spid="298"/>
                    </p:tgtEl>
                  </p:cond>
                </p:stCondLst>
                <p:endSync evt="end" delay="0">
                  <p:rtn val="all"/>
                </p:endSync>
                <p:childTnLst>
                  <p:par>
                    <p:cTn id="273" fill="hold">
                      <p:stCondLst>
                        <p:cond delay="0"/>
                      </p:stCondLst>
                      <p:childTnLst>
                        <p:par>
                          <p:cTn id="274" fill="hold">
                            <p:stCondLst>
                              <p:cond delay="0"/>
                            </p:stCondLst>
                            <p:childTnLst>
                              <p:par>
                                <p:cTn id="275" presetID="1" presetClass="exit" presetSubtype="0" fill="hold" nodeType="clickEffect">
                                  <p:stCondLst>
                                    <p:cond delay="0"/>
                                  </p:stCondLst>
                                  <p:childTnLst>
                                    <p:set>
                                      <p:cBhvr>
                                        <p:cTn id="276" dur="1" fill="hold">
                                          <p:stCondLst>
                                            <p:cond delay="0"/>
                                          </p:stCondLst>
                                        </p:cTn>
                                        <p:tgtEl>
                                          <p:spTgt spid="298"/>
                                        </p:tgtEl>
                                        <p:attrNameLst>
                                          <p:attrName>style.visibility</p:attrName>
                                        </p:attrNameLst>
                                      </p:cBhvr>
                                      <p:to>
                                        <p:strVal val="hidden"/>
                                      </p:to>
                                    </p:set>
                                  </p:childTnLst>
                                </p:cTn>
                              </p:par>
                            </p:childTnLst>
                          </p:cTn>
                        </p:par>
                      </p:childTnLst>
                    </p:cTn>
                  </p:par>
                </p:childTnLst>
              </p:cTn>
              <p:nextCondLst>
                <p:cond evt="onClick" delay="0">
                  <p:tgtEl>
                    <p:spTgt spid="298"/>
                  </p:tgtEl>
                </p:cond>
              </p:nextCondLst>
            </p:seq>
            <p:seq concurrent="1" nextAc="seek">
              <p:cTn id="277" restart="whenNotActive" fill="hold" evtFilter="cancelBubble" nodeType="interactiveSeq">
                <p:stCondLst>
                  <p:cond evt="onClick" delay="0">
                    <p:tgtEl>
                      <p:spTgt spid="304"/>
                    </p:tgtEl>
                  </p:cond>
                </p:stCondLst>
                <p:endSync evt="end" delay="0">
                  <p:rtn val="all"/>
                </p:endSync>
                <p:childTnLst>
                  <p:par>
                    <p:cTn id="278" fill="hold">
                      <p:stCondLst>
                        <p:cond delay="0"/>
                      </p:stCondLst>
                      <p:childTnLst>
                        <p:par>
                          <p:cTn id="279" fill="hold">
                            <p:stCondLst>
                              <p:cond delay="0"/>
                            </p:stCondLst>
                            <p:childTnLst>
                              <p:par>
                                <p:cTn id="280" presetID="1" presetClass="exit" presetSubtype="0" fill="hold" nodeType="clickEffect">
                                  <p:stCondLst>
                                    <p:cond delay="0"/>
                                  </p:stCondLst>
                                  <p:childTnLst>
                                    <p:set>
                                      <p:cBhvr>
                                        <p:cTn id="281" dur="1" fill="hold">
                                          <p:stCondLst>
                                            <p:cond delay="0"/>
                                          </p:stCondLst>
                                        </p:cTn>
                                        <p:tgtEl>
                                          <p:spTgt spid="304"/>
                                        </p:tgtEl>
                                        <p:attrNameLst>
                                          <p:attrName>style.visibility</p:attrName>
                                        </p:attrNameLst>
                                      </p:cBhvr>
                                      <p:to>
                                        <p:strVal val="hidden"/>
                                      </p:to>
                                    </p:set>
                                  </p:childTnLst>
                                </p:cTn>
                              </p:par>
                            </p:childTnLst>
                          </p:cTn>
                        </p:par>
                      </p:childTnLst>
                    </p:cTn>
                  </p:par>
                </p:childTnLst>
              </p:cTn>
              <p:nextCondLst>
                <p:cond evt="onClick" delay="0">
                  <p:tgtEl>
                    <p:spTgt spid="304"/>
                  </p:tgtEl>
                </p:cond>
              </p:nextCondLst>
            </p:seq>
            <p:seq concurrent="1" nextAc="seek">
              <p:cTn id="282" restart="whenNotActive" fill="hold" evtFilter="cancelBubble" nodeType="interactiveSeq">
                <p:stCondLst>
                  <p:cond evt="onClick" delay="0">
                    <p:tgtEl>
                      <p:spTgt spid="359"/>
                    </p:tgtEl>
                  </p:cond>
                </p:stCondLst>
                <p:endSync evt="end" delay="0">
                  <p:rtn val="all"/>
                </p:endSync>
                <p:childTnLst>
                  <p:par>
                    <p:cTn id="283" fill="hold">
                      <p:stCondLst>
                        <p:cond delay="0"/>
                      </p:stCondLst>
                      <p:childTnLst>
                        <p:par>
                          <p:cTn id="284" fill="hold">
                            <p:stCondLst>
                              <p:cond delay="0"/>
                            </p:stCondLst>
                            <p:childTnLst>
                              <p:par>
                                <p:cTn id="285" presetID="9" presetClass="exit" presetSubtype="0" fill="hold" nodeType="clickEffect">
                                  <p:stCondLst>
                                    <p:cond delay="0"/>
                                  </p:stCondLst>
                                  <p:childTnLst>
                                    <p:animEffect transition="out" filter="dissolve">
                                      <p:cBhvr>
                                        <p:cTn id="286" dur="500"/>
                                        <p:tgtEl>
                                          <p:spTgt spid="359"/>
                                        </p:tgtEl>
                                      </p:cBhvr>
                                    </p:animEffect>
                                    <p:set>
                                      <p:cBhvr>
                                        <p:cTn id="287" dur="1" fill="hold">
                                          <p:stCondLst>
                                            <p:cond delay="499"/>
                                          </p:stCondLst>
                                        </p:cTn>
                                        <p:tgtEl>
                                          <p:spTgt spid="359"/>
                                        </p:tgtEl>
                                        <p:attrNameLst>
                                          <p:attrName>style.visibility</p:attrName>
                                        </p:attrNameLst>
                                      </p:cBhvr>
                                      <p:to>
                                        <p:strVal val="hidden"/>
                                      </p:to>
                                    </p:set>
                                  </p:childTnLst>
                                </p:cTn>
                              </p:par>
                            </p:childTnLst>
                          </p:cTn>
                        </p:par>
                      </p:childTnLst>
                    </p:cTn>
                  </p:par>
                </p:childTnLst>
              </p:cTn>
              <p:nextCondLst>
                <p:cond evt="onClick" delay="0">
                  <p:tgtEl>
                    <p:spTgt spid="359"/>
                  </p:tgtEl>
                </p:cond>
              </p:nextCondLst>
            </p:seq>
            <p:seq concurrent="1" nextAc="seek">
              <p:cTn id="288" restart="whenNotActive" fill="hold" evtFilter="cancelBubble" nodeType="interactiveSeq">
                <p:stCondLst>
                  <p:cond evt="onClick" delay="0">
                    <p:tgtEl>
                      <p:spTgt spid="365"/>
                    </p:tgtEl>
                  </p:cond>
                </p:stCondLst>
                <p:endSync evt="end" delay="0">
                  <p:rtn val="all"/>
                </p:endSync>
                <p:childTnLst>
                  <p:par>
                    <p:cTn id="289" fill="hold">
                      <p:stCondLst>
                        <p:cond delay="0"/>
                      </p:stCondLst>
                      <p:childTnLst>
                        <p:par>
                          <p:cTn id="290" fill="hold">
                            <p:stCondLst>
                              <p:cond delay="0"/>
                            </p:stCondLst>
                            <p:childTnLst>
                              <p:par>
                                <p:cTn id="291" presetID="9" presetClass="exit" presetSubtype="0" fill="hold" nodeType="clickEffect">
                                  <p:stCondLst>
                                    <p:cond delay="0"/>
                                  </p:stCondLst>
                                  <p:childTnLst>
                                    <p:animEffect transition="out" filter="dissolve">
                                      <p:cBhvr>
                                        <p:cTn id="292" dur="500"/>
                                        <p:tgtEl>
                                          <p:spTgt spid="365"/>
                                        </p:tgtEl>
                                      </p:cBhvr>
                                    </p:animEffect>
                                    <p:set>
                                      <p:cBhvr>
                                        <p:cTn id="293" dur="1" fill="hold">
                                          <p:stCondLst>
                                            <p:cond delay="499"/>
                                          </p:stCondLst>
                                        </p:cTn>
                                        <p:tgtEl>
                                          <p:spTgt spid="365"/>
                                        </p:tgtEl>
                                        <p:attrNameLst>
                                          <p:attrName>style.visibility</p:attrName>
                                        </p:attrNameLst>
                                      </p:cBhvr>
                                      <p:to>
                                        <p:strVal val="hidden"/>
                                      </p:to>
                                    </p:set>
                                  </p:childTnLst>
                                </p:cTn>
                              </p:par>
                            </p:childTnLst>
                          </p:cTn>
                        </p:par>
                      </p:childTnLst>
                    </p:cTn>
                  </p:par>
                </p:childTnLst>
              </p:cTn>
              <p:nextCondLst>
                <p:cond evt="onClick" delay="0">
                  <p:tgtEl>
                    <p:spTgt spid="365"/>
                  </p:tgtEl>
                </p:cond>
              </p:nextCondLst>
            </p:seq>
            <p:seq concurrent="1" nextAc="seek">
              <p:cTn id="294" restart="whenNotActive" fill="hold" evtFilter="cancelBubble" nodeType="interactiveSeq">
                <p:stCondLst>
                  <p:cond evt="onClick" delay="0">
                    <p:tgtEl>
                      <p:spTgt spid="364"/>
                    </p:tgtEl>
                  </p:cond>
                </p:stCondLst>
                <p:endSync evt="end" delay="0">
                  <p:rtn val="all"/>
                </p:endSync>
                <p:childTnLst>
                  <p:par>
                    <p:cTn id="295" fill="hold">
                      <p:stCondLst>
                        <p:cond delay="0"/>
                      </p:stCondLst>
                      <p:childTnLst>
                        <p:par>
                          <p:cTn id="296" fill="hold">
                            <p:stCondLst>
                              <p:cond delay="0"/>
                            </p:stCondLst>
                            <p:childTnLst>
                              <p:par>
                                <p:cTn id="297" presetID="9" presetClass="exit" presetSubtype="0" fill="hold" nodeType="clickEffect">
                                  <p:stCondLst>
                                    <p:cond delay="0"/>
                                  </p:stCondLst>
                                  <p:childTnLst>
                                    <p:animEffect transition="out" filter="dissolve">
                                      <p:cBhvr>
                                        <p:cTn id="298" dur="500"/>
                                        <p:tgtEl>
                                          <p:spTgt spid="364"/>
                                        </p:tgtEl>
                                      </p:cBhvr>
                                    </p:animEffect>
                                    <p:set>
                                      <p:cBhvr>
                                        <p:cTn id="299" dur="1" fill="hold">
                                          <p:stCondLst>
                                            <p:cond delay="499"/>
                                          </p:stCondLst>
                                        </p:cTn>
                                        <p:tgtEl>
                                          <p:spTgt spid="364"/>
                                        </p:tgtEl>
                                        <p:attrNameLst>
                                          <p:attrName>style.visibility</p:attrName>
                                        </p:attrNameLst>
                                      </p:cBhvr>
                                      <p:to>
                                        <p:strVal val="hidden"/>
                                      </p:to>
                                    </p:set>
                                  </p:childTnLst>
                                </p:cTn>
                              </p:par>
                            </p:childTnLst>
                          </p:cTn>
                        </p:par>
                      </p:childTnLst>
                    </p:cTn>
                  </p:par>
                </p:childTnLst>
              </p:cTn>
              <p:nextCondLst>
                <p:cond evt="onClick" delay="0">
                  <p:tgtEl>
                    <p:spTgt spid="364"/>
                  </p:tgtEl>
                </p:cond>
              </p:nextCondLst>
            </p:seq>
            <p:seq concurrent="1" nextAc="seek">
              <p:cTn id="300" restart="whenNotActive" fill="hold" evtFilter="cancelBubble" nodeType="interactiveSeq">
                <p:stCondLst>
                  <p:cond evt="onClick" delay="0">
                    <p:tgtEl>
                      <p:spTgt spid="363"/>
                    </p:tgtEl>
                  </p:cond>
                </p:stCondLst>
                <p:endSync evt="end" delay="0">
                  <p:rtn val="all"/>
                </p:endSync>
                <p:childTnLst>
                  <p:par>
                    <p:cTn id="301" fill="hold">
                      <p:stCondLst>
                        <p:cond delay="0"/>
                      </p:stCondLst>
                      <p:childTnLst>
                        <p:par>
                          <p:cTn id="302" fill="hold">
                            <p:stCondLst>
                              <p:cond delay="0"/>
                            </p:stCondLst>
                            <p:childTnLst>
                              <p:par>
                                <p:cTn id="303" presetID="9" presetClass="exit" presetSubtype="0" fill="hold" nodeType="clickEffect">
                                  <p:stCondLst>
                                    <p:cond delay="0"/>
                                  </p:stCondLst>
                                  <p:childTnLst>
                                    <p:animEffect transition="out" filter="dissolve">
                                      <p:cBhvr>
                                        <p:cTn id="304" dur="500"/>
                                        <p:tgtEl>
                                          <p:spTgt spid="363"/>
                                        </p:tgtEl>
                                      </p:cBhvr>
                                    </p:animEffect>
                                    <p:set>
                                      <p:cBhvr>
                                        <p:cTn id="305" dur="1" fill="hold">
                                          <p:stCondLst>
                                            <p:cond delay="499"/>
                                          </p:stCondLst>
                                        </p:cTn>
                                        <p:tgtEl>
                                          <p:spTgt spid="363"/>
                                        </p:tgtEl>
                                        <p:attrNameLst>
                                          <p:attrName>style.visibility</p:attrName>
                                        </p:attrNameLst>
                                      </p:cBhvr>
                                      <p:to>
                                        <p:strVal val="hidden"/>
                                      </p:to>
                                    </p:set>
                                  </p:childTnLst>
                                </p:cTn>
                              </p:par>
                            </p:childTnLst>
                          </p:cTn>
                        </p:par>
                      </p:childTnLst>
                    </p:cTn>
                  </p:par>
                </p:childTnLst>
              </p:cTn>
              <p:nextCondLst>
                <p:cond evt="onClick" delay="0">
                  <p:tgtEl>
                    <p:spTgt spid="363"/>
                  </p:tgtEl>
                </p:cond>
              </p:nextCondLst>
            </p:seq>
            <p:seq concurrent="1" nextAc="seek">
              <p:cTn id="306" restart="whenNotActive" fill="hold" evtFilter="cancelBubble" nodeType="interactiveSeq">
                <p:stCondLst>
                  <p:cond evt="onClick" delay="0">
                    <p:tgtEl>
                      <p:spTgt spid="362"/>
                    </p:tgtEl>
                  </p:cond>
                </p:stCondLst>
                <p:endSync evt="end" delay="0">
                  <p:rtn val="all"/>
                </p:endSync>
                <p:childTnLst>
                  <p:par>
                    <p:cTn id="307" fill="hold">
                      <p:stCondLst>
                        <p:cond delay="0"/>
                      </p:stCondLst>
                      <p:childTnLst>
                        <p:par>
                          <p:cTn id="308" fill="hold">
                            <p:stCondLst>
                              <p:cond delay="0"/>
                            </p:stCondLst>
                            <p:childTnLst>
                              <p:par>
                                <p:cTn id="309" presetID="9" presetClass="exit" presetSubtype="0" fill="hold" nodeType="clickEffect">
                                  <p:stCondLst>
                                    <p:cond delay="0"/>
                                  </p:stCondLst>
                                  <p:childTnLst>
                                    <p:animEffect transition="out" filter="dissolve">
                                      <p:cBhvr>
                                        <p:cTn id="310" dur="500"/>
                                        <p:tgtEl>
                                          <p:spTgt spid="362"/>
                                        </p:tgtEl>
                                      </p:cBhvr>
                                    </p:animEffect>
                                    <p:set>
                                      <p:cBhvr>
                                        <p:cTn id="311" dur="1" fill="hold">
                                          <p:stCondLst>
                                            <p:cond delay="499"/>
                                          </p:stCondLst>
                                        </p:cTn>
                                        <p:tgtEl>
                                          <p:spTgt spid="362"/>
                                        </p:tgtEl>
                                        <p:attrNameLst>
                                          <p:attrName>style.visibility</p:attrName>
                                        </p:attrNameLst>
                                      </p:cBhvr>
                                      <p:to>
                                        <p:strVal val="hidden"/>
                                      </p:to>
                                    </p:set>
                                  </p:childTnLst>
                                </p:cTn>
                              </p:par>
                            </p:childTnLst>
                          </p:cTn>
                        </p:par>
                      </p:childTnLst>
                    </p:cTn>
                  </p:par>
                </p:childTnLst>
              </p:cTn>
              <p:nextCondLst>
                <p:cond evt="onClick" delay="0">
                  <p:tgtEl>
                    <p:spTgt spid="362"/>
                  </p:tgtEl>
                </p:cond>
              </p:nextCondLst>
            </p:seq>
            <p:seq concurrent="1" nextAc="seek">
              <p:cTn id="312" restart="whenNotActive" fill="hold" evtFilter="cancelBubble" nodeType="interactiveSeq">
                <p:stCondLst>
                  <p:cond evt="onClick" delay="0">
                    <p:tgtEl>
                      <p:spTgt spid="361"/>
                    </p:tgtEl>
                  </p:cond>
                </p:stCondLst>
                <p:endSync evt="end" delay="0">
                  <p:rtn val="all"/>
                </p:endSync>
                <p:childTnLst>
                  <p:par>
                    <p:cTn id="313" fill="hold">
                      <p:stCondLst>
                        <p:cond delay="0"/>
                      </p:stCondLst>
                      <p:childTnLst>
                        <p:par>
                          <p:cTn id="314" fill="hold">
                            <p:stCondLst>
                              <p:cond delay="0"/>
                            </p:stCondLst>
                            <p:childTnLst>
                              <p:par>
                                <p:cTn id="315" presetID="9" presetClass="exit" presetSubtype="0" fill="hold" nodeType="clickEffect">
                                  <p:stCondLst>
                                    <p:cond delay="0"/>
                                  </p:stCondLst>
                                  <p:childTnLst>
                                    <p:animEffect transition="out" filter="dissolve">
                                      <p:cBhvr>
                                        <p:cTn id="316" dur="500"/>
                                        <p:tgtEl>
                                          <p:spTgt spid="361"/>
                                        </p:tgtEl>
                                      </p:cBhvr>
                                    </p:animEffect>
                                    <p:set>
                                      <p:cBhvr>
                                        <p:cTn id="317" dur="1" fill="hold">
                                          <p:stCondLst>
                                            <p:cond delay="499"/>
                                          </p:stCondLst>
                                        </p:cTn>
                                        <p:tgtEl>
                                          <p:spTgt spid="361"/>
                                        </p:tgtEl>
                                        <p:attrNameLst>
                                          <p:attrName>style.visibility</p:attrName>
                                        </p:attrNameLst>
                                      </p:cBhvr>
                                      <p:to>
                                        <p:strVal val="hidden"/>
                                      </p:to>
                                    </p:set>
                                  </p:childTnLst>
                                </p:cTn>
                              </p:par>
                            </p:childTnLst>
                          </p:cTn>
                        </p:par>
                      </p:childTnLst>
                    </p:cTn>
                  </p:par>
                </p:childTnLst>
              </p:cTn>
              <p:nextCondLst>
                <p:cond evt="onClick" delay="0">
                  <p:tgtEl>
                    <p:spTgt spid="361"/>
                  </p:tgtEl>
                </p:cond>
              </p:nextCondLst>
            </p:seq>
            <p:seq concurrent="1" nextAc="seek">
              <p:cTn id="318" restart="whenNotActive" fill="hold" evtFilter="cancelBubble" nodeType="interactiveSeq">
                <p:stCondLst>
                  <p:cond evt="onClick" delay="0">
                    <p:tgtEl>
                      <p:spTgt spid="344"/>
                    </p:tgtEl>
                  </p:cond>
                </p:stCondLst>
                <p:endSync evt="end" delay="0">
                  <p:rtn val="all"/>
                </p:endSync>
                <p:childTnLst>
                  <p:par>
                    <p:cTn id="319" fill="hold">
                      <p:stCondLst>
                        <p:cond delay="0"/>
                      </p:stCondLst>
                      <p:childTnLst>
                        <p:par>
                          <p:cTn id="320" fill="hold">
                            <p:stCondLst>
                              <p:cond delay="0"/>
                            </p:stCondLst>
                            <p:childTnLst>
                              <p:par>
                                <p:cTn id="321" presetID="9" presetClass="exit" presetSubtype="0" fill="hold" nodeType="clickEffect">
                                  <p:stCondLst>
                                    <p:cond delay="0"/>
                                  </p:stCondLst>
                                  <p:childTnLst>
                                    <p:animEffect transition="out" filter="dissolve">
                                      <p:cBhvr>
                                        <p:cTn id="322" dur="500"/>
                                        <p:tgtEl>
                                          <p:spTgt spid="344"/>
                                        </p:tgtEl>
                                      </p:cBhvr>
                                    </p:animEffect>
                                    <p:set>
                                      <p:cBhvr>
                                        <p:cTn id="323" dur="1" fill="hold">
                                          <p:stCondLst>
                                            <p:cond delay="499"/>
                                          </p:stCondLst>
                                        </p:cTn>
                                        <p:tgtEl>
                                          <p:spTgt spid="344"/>
                                        </p:tgtEl>
                                        <p:attrNameLst>
                                          <p:attrName>style.visibility</p:attrName>
                                        </p:attrNameLst>
                                      </p:cBhvr>
                                      <p:to>
                                        <p:strVal val="hidden"/>
                                      </p:to>
                                    </p:set>
                                  </p:childTnLst>
                                </p:cTn>
                              </p:par>
                            </p:childTnLst>
                          </p:cTn>
                        </p:par>
                      </p:childTnLst>
                    </p:cTn>
                  </p:par>
                </p:childTnLst>
              </p:cTn>
              <p:nextCondLst>
                <p:cond evt="onClick" delay="0">
                  <p:tgtEl>
                    <p:spTgt spid="344"/>
                  </p:tgtEl>
                </p:cond>
              </p:nextCondLst>
            </p:seq>
            <p:seq concurrent="1" nextAc="seek">
              <p:cTn id="324" restart="whenNotActive" fill="hold" evtFilter="cancelBubble" nodeType="interactiveSeq">
                <p:stCondLst>
                  <p:cond evt="onClick" delay="0">
                    <p:tgtEl>
                      <p:spTgt spid="339"/>
                    </p:tgtEl>
                  </p:cond>
                </p:stCondLst>
                <p:endSync evt="end" delay="0">
                  <p:rtn val="all"/>
                </p:endSync>
                <p:childTnLst>
                  <p:par>
                    <p:cTn id="325" fill="hold">
                      <p:stCondLst>
                        <p:cond delay="0"/>
                      </p:stCondLst>
                      <p:childTnLst>
                        <p:par>
                          <p:cTn id="326" fill="hold">
                            <p:stCondLst>
                              <p:cond delay="0"/>
                            </p:stCondLst>
                            <p:childTnLst>
                              <p:par>
                                <p:cTn id="327" presetID="9" presetClass="exit" presetSubtype="0" fill="hold" grpId="0" nodeType="clickEffect">
                                  <p:stCondLst>
                                    <p:cond delay="0"/>
                                  </p:stCondLst>
                                  <p:childTnLst>
                                    <p:animEffect transition="out" filter="dissolve">
                                      <p:cBhvr>
                                        <p:cTn id="328" dur="500"/>
                                        <p:tgtEl>
                                          <p:spTgt spid="339"/>
                                        </p:tgtEl>
                                      </p:cBhvr>
                                    </p:animEffect>
                                    <p:set>
                                      <p:cBhvr>
                                        <p:cTn id="329" dur="1" fill="hold">
                                          <p:stCondLst>
                                            <p:cond delay="499"/>
                                          </p:stCondLst>
                                        </p:cTn>
                                        <p:tgtEl>
                                          <p:spTgt spid="339"/>
                                        </p:tgtEl>
                                        <p:attrNameLst>
                                          <p:attrName>style.visibility</p:attrName>
                                        </p:attrNameLst>
                                      </p:cBhvr>
                                      <p:to>
                                        <p:strVal val="hidden"/>
                                      </p:to>
                                    </p:set>
                                  </p:childTnLst>
                                </p:cTn>
                              </p:par>
                            </p:childTnLst>
                          </p:cTn>
                        </p:par>
                      </p:childTnLst>
                    </p:cTn>
                  </p:par>
                </p:childTnLst>
              </p:cTn>
              <p:nextCondLst>
                <p:cond evt="onClick" delay="0">
                  <p:tgtEl>
                    <p:spTgt spid="339"/>
                  </p:tgtEl>
                </p:cond>
              </p:nextCondLst>
            </p:seq>
            <p:seq concurrent="1" nextAc="seek">
              <p:cTn id="330" restart="whenNotActive" fill="hold" evtFilter="cancelBubble" nodeType="interactiveSeq">
                <p:stCondLst>
                  <p:cond evt="onClick" delay="0">
                    <p:tgtEl>
                      <p:spTgt spid="340"/>
                    </p:tgtEl>
                  </p:cond>
                </p:stCondLst>
                <p:endSync evt="end" delay="0">
                  <p:rtn val="all"/>
                </p:endSync>
                <p:childTnLst>
                  <p:par>
                    <p:cTn id="331" fill="hold">
                      <p:stCondLst>
                        <p:cond delay="0"/>
                      </p:stCondLst>
                      <p:childTnLst>
                        <p:par>
                          <p:cTn id="332" fill="hold">
                            <p:stCondLst>
                              <p:cond delay="0"/>
                            </p:stCondLst>
                            <p:childTnLst>
                              <p:par>
                                <p:cTn id="333" presetID="9" presetClass="exit" presetSubtype="0" fill="hold" grpId="0" nodeType="clickEffect">
                                  <p:stCondLst>
                                    <p:cond delay="0"/>
                                  </p:stCondLst>
                                  <p:childTnLst>
                                    <p:animEffect transition="out" filter="dissolve">
                                      <p:cBhvr>
                                        <p:cTn id="334" dur="500"/>
                                        <p:tgtEl>
                                          <p:spTgt spid="340"/>
                                        </p:tgtEl>
                                      </p:cBhvr>
                                    </p:animEffect>
                                    <p:set>
                                      <p:cBhvr>
                                        <p:cTn id="335" dur="1" fill="hold">
                                          <p:stCondLst>
                                            <p:cond delay="499"/>
                                          </p:stCondLst>
                                        </p:cTn>
                                        <p:tgtEl>
                                          <p:spTgt spid="340"/>
                                        </p:tgtEl>
                                        <p:attrNameLst>
                                          <p:attrName>style.visibility</p:attrName>
                                        </p:attrNameLst>
                                      </p:cBhvr>
                                      <p:to>
                                        <p:strVal val="hidden"/>
                                      </p:to>
                                    </p:set>
                                  </p:childTnLst>
                                </p:cTn>
                              </p:par>
                            </p:childTnLst>
                          </p:cTn>
                        </p:par>
                      </p:childTnLst>
                    </p:cTn>
                  </p:par>
                </p:childTnLst>
              </p:cTn>
              <p:nextCondLst>
                <p:cond evt="onClick" delay="0">
                  <p:tgtEl>
                    <p:spTgt spid="340"/>
                  </p:tgtEl>
                </p:cond>
              </p:nextCondLst>
            </p:seq>
            <p:seq concurrent="1" nextAc="seek">
              <p:cTn id="336" restart="whenNotActive" fill="hold" evtFilter="cancelBubble" nodeType="interactiveSeq">
                <p:stCondLst>
                  <p:cond evt="onClick" delay="0">
                    <p:tgtEl>
                      <p:spTgt spid="341"/>
                    </p:tgtEl>
                  </p:cond>
                </p:stCondLst>
                <p:endSync evt="end" delay="0">
                  <p:rtn val="all"/>
                </p:endSync>
                <p:childTnLst>
                  <p:par>
                    <p:cTn id="337" fill="hold">
                      <p:stCondLst>
                        <p:cond delay="0"/>
                      </p:stCondLst>
                      <p:childTnLst>
                        <p:par>
                          <p:cTn id="338" fill="hold">
                            <p:stCondLst>
                              <p:cond delay="0"/>
                            </p:stCondLst>
                            <p:childTnLst>
                              <p:par>
                                <p:cTn id="339" presetID="9" presetClass="exit" presetSubtype="0" fill="hold" nodeType="clickEffect">
                                  <p:stCondLst>
                                    <p:cond delay="0"/>
                                  </p:stCondLst>
                                  <p:childTnLst>
                                    <p:animEffect transition="out" filter="dissolve">
                                      <p:cBhvr>
                                        <p:cTn id="340" dur="500"/>
                                        <p:tgtEl>
                                          <p:spTgt spid="341"/>
                                        </p:tgtEl>
                                      </p:cBhvr>
                                    </p:animEffect>
                                    <p:set>
                                      <p:cBhvr>
                                        <p:cTn id="341" dur="1" fill="hold">
                                          <p:stCondLst>
                                            <p:cond delay="499"/>
                                          </p:stCondLst>
                                        </p:cTn>
                                        <p:tgtEl>
                                          <p:spTgt spid="341"/>
                                        </p:tgtEl>
                                        <p:attrNameLst>
                                          <p:attrName>style.visibility</p:attrName>
                                        </p:attrNameLst>
                                      </p:cBhvr>
                                      <p:to>
                                        <p:strVal val="hidden"/>
                                      </p:to>
                                    </p:set>
                                  </p:childTnLst>
                                </p:cTn>
                              </p:par>
                            </p:childTnLst>
                          </p:cTn>
                        </p:par>
                      </p:childTnLst>
                    </p:cTn>
                  </p:par>
                </p:childTnLst>
              </p:cTn>
              <p:nextCondLst>
                <p:cond evt="onClick" delay="0">
                  <p:tgtEl>
                    <p:spTgt spid="341"/>
                  </p:tgtEl>
                </p:cond>
              </p:nextCondLst>
            </p:seq>
            <p:seq concurrent="1" nextAc="seek">
              <p:cTn id="342" restart="whenNotActive" fill="hold" evtFilter="cancelBubble" nodeType="interactiveSeq">
                <p:stCondLst>
                  <p:cond evt="onClick" delay="0">
                    <p:tgtEl>
                      <p:spTgt spid="342"/>
                    </p:tgtEl>
                  </p:cond>
                </p:stCondLst>
                <p:endSync evt="end" delay="0">
                  <p:rtn val="all"/>
                </p:endSync>
                <p:childTnLst>
                  <p:par>
                    <p:cTn id="343" fill="hold">
                      <p:stCondLst>
                        <p:cond delay="0"/>
                      </p:stCondLst>
                      <p:childTnLst>
                        <p:par>
                          <p:cTn id="344" fill="hold">
                            <p:stCondLst>
                              <p:cond delay="0"/>
                            </p:stCondLst>
                            <p:childTnLst>
                              <p:par>
                                <p:cTn id="345" presetID="9" presetClass="exit" presetSubtype="0" fill="hold" nodeType="clickEffect">
                                  <p:stCondLst>
                                    <p:cond delay="0"/>
                                  </p:stCondLst>
                                  <p:childTnLst>
                                    <p:animEffect transition="out" filter="dissolve">
                                      <p:cBhvr>
                                        <p:cTn id="346" dur="500"/>
                                        <p:tgtEl>
                                          <p:spTgt spid="342"/>
                                        </p:tgtEl>
                                      </p:cBhvr>
                                    </p:animEffect>
                                    <p:set>
                                      <p:cBhvr>
                                        <p:cTn id="347" dur="1" fill="hold">
                                          <p:stCondLst>
                                            <p:cond delay="499"/>
                                          </p:stCondLst>
                                        </p:cTn>
                                        <p:tgtEl>
                                          <p:spTgt spid="342"/>
                                        </p:tgtEl>
                                        <p:attrNameLst>
                                          <p:attrName>style.visibility</p:attrName>
                                        </p:attrNameLst>
                                      </p:cBhvr>
                                      <p:to>
                                        <p:strVal val="hidden"/>
                                      </p:to>
                                    </p:set>
                                  </p:childTnLst>
                                </p:cTn>
                              </p:par>
                            </p:childTnLst>
                          </p:cTn>
                        </p:par>
                      </p:childTnLst>
                    </p:cTn>
                  </p:par>
                </p:childTnLst>
              </p:cTn>
              <p:nextCondLst>
                <p:cond evt="onClick" delay="0">
                  <p:tgtEl>
                    <p:spTgt spid="342"/>
                  </p:tgtEl>
                </p:cond>
              </p:nextCondLst>
            </p:seq>
            <p:seq concurrent="1" nextAc="seek">
              <p:cTn id="348" restart="whenNotActive" fill="hold" evtFilter="cancelBubble" nodeType="interactiveSeq">
                <p:stCondLst>
                  <p:cond evt="onClick" delay="0">
                    <p:tgtEl>
                      <p:spTgt spid="343"/>
                    </p:tgtEl>
                  </p:cond>
                </p:stCondLst>
                <p:endSync evt="end" delay="0">
                  <p:rtn val="all"/>
                </p:endSync>
                <p:childTnLst>
                  <p:par>
                    <p:cTn id="349" fill="hold">
                      <p:stCondLst>
                        <p:cond delay="0"/>
                      </p:stCondLst>
                      <p:childTnLst>
                        <p:par>
                          <p:cTn id="350" fill="hold">
                            <p:stCondLst>
                              <p:cond delay="0"/>
                            </p:stCondLst>
                            <p:childTnLst>
                              <p:par>
                                <p:cTn id="351" presetID="9" presetClass="exit" presetSubtype="0" fill="hold" nodeType="clickEffect">
                                  <p:stCondLst>
                                    <p:cond delay="0"/>
                                  </p:stCondLst>
                                  <p:childTnLst>
                                    <p:animEffect transition="out" filter="dissolve">
                                      <p:cBhvr>
                                        <p:cTn id="352" dur="500"/>
                                        <p:tgtEl>
                                          <p:spTgt spid="343"/>
                                        </p:tgtEl>
                                      </p:cBhvr>
                                    </p:animEffect>
                                    <p:set>
                                      <p:cBhvr>
                                        <p:cTn id="353" dur="1" fill="hold">
                                          <p:stCondLst>
                                            <p:cond delay="499"/>
                                          </p:stCondLst>
                                        </p:cTn>
                                        <p:tgtEl>
                                          <p:spTgt spid="343"/>
                                        </p:tgtEl>
                                        <p:attrNameLst>
                                          <p:attrName>style.visibility</p:attrName>
                                        </p:attrNameLst>
                                      </p:cBhvr>
                                      <p:to>
                                        <p:strVal val="hidden"/>
                                      </p:to>
                                    </p:set>
                                  </p:childTnLst>
                                </p:cTn>
                              </p:par>
                            </p:childTnLst>
                          </p:cTn>
                        </p:par>
                      </p:childTnLst>
                    </p:cTn>
                  </p:par>
                </p:childTnLst>
              </p:cTn>
              <p:nextCondLst>
                <p:cond evt="onClick" delay="0">
                  <p:tgtEl>
                    <p:spTgt spid="343"/>
                  </p:tgtEl>
                </p:cond>
              </p:nextCondLst>
            </p:seq>
            <p:seq concurrent="1" nextAc="seek">
              <p:cTn id="354" restart="whenNotActive" fill="hold" evtFilter="cancelBubble" nodeType="interactiveSeq">
                <p:stCondLst>
                  <p:cond evt="onClick" delay="0">
                    <p:tgtEl>
                      <p:spTgt spid="345"/>
                    </p:tgtEl>
                  </p:cond>
                </p:stCondLst>
                <p:endSync evt="end" delay="0">
                  <p:rtn val="all"/>
                </p:endSync>
                <p:childTnLst>
                  <p:par>
                    <p:cTn id="355" fill="hold">
                      <p:stCondLst>
                        <p:cond delay="0"/>
                      </p:stCondLst>
                      <p:childTnLst>
                        <p:par>
                          <p:cTn id="356" fill="hold">
                            <p:stCondLst>
                              <p:cond delay="0"/>
                            </p:stCondLst>
                            <p:childTnLst>
                              <p:par>
                                <p:cTn id="357" presetID="9" presetClass="exit" presetSubtype="0" fill="hold" nodeType="clickEffect">
                                  <p:stCondLst>
                                    <p:cond delay="0"/>
                                  </p:stCondLst>
                                  <p:childTnLst>
                                    <p:animEffect transition="out" filter="dissolve">
                                      <p:cBhvr>
                                        <p:cTn id="358" dur="500"/>
                                        <p:tgtEl>
                                          <p:spTgt spid="345"/>
                                        </p:tgtEl>
                                      </p:cBhvr>
                                    </p:animEffect>
                                    <p:set>
                                      <p:cBhvr>
                                        <p:cTn id="359" dur="1" fill="hold">
                                          <p:stCondLst>
                                            <p:cond delay="499"/>
                                          </p:stCondLst>
                                        </p:cTn>
                                        <p:tgtEl>
                                          <p:spTgt spid="345"/>
                                        </p:tgtEl>
                                        <p:attrNameLst>
                                          <p:attrName>style.visibility</p:attrName>
                                        </p:attrNameLst>
                                      </p:cBhvr>
                                      <p:to>
                                        <p:strVal val="hidden"/>
                                      </p:to>
                                    </p:set>
                                  </p:childTnLst>
                                </p:cTn>
                              </p:par>
                            </p:childTnLst>
                          </p:cTn>
                        </p:par>
                      </p:childTnLst>
                    </p:cTn>
                  </p:par>
                </p:childTnLst>
              </p:cTn>
              <p:nextCondLst>
                <p:cond evt="onClick" delay="0">
                  <p:tgtEl>
                    <p:spTgt spid="345"/>
                  </p:tgtEl>
                </p:cond>
              </p:nextCondLst>
            </p:seq>
            <p:seq concurrent="1" nextAc="seek">
              <p:cTn id="360" restart="whenNotActive" fill="hold" evtFilter="cancelBubble" nodeType="interactiveSeq">
                <p:stCondLst>
                  <p:cond evt="onClick" delay="0">
                    <p:tgtEl>
                      <p:spTgt spid="351"/>
                    </p:tgtEl>
                  </p:cond>
                </p:stCondLst>
                <p:endSync evt="end" delay="0">
                  <p:rtn val="all"/>
                </p:endSync>
                <p:childTnLst>
                  <p:par>
                    <p:cTn id="361" fill="hold">
                      <p:stCondLst>
                        <p:cond delay="0"/>
                      </p:stCondLst>
                      <p:childTnLst>
                        <p:par>
                          <p:cTn id="362" fill="hold">
                            <p:stCondLst>
                              <p:cond delay="0"/>
                            </p:stCondLst>
                            <p:childTnLst>
                              <p:par>
                                <p:cTn id="363" presetID="9" presetClass="exit" presetSubtype="0" fill="hold" nodeType="clickEffect">
                                  <p:stCondLst>
                                    <p:cond delay="0"/>
                                  </p:stCondLst>
                                  <p:childTnLst>
                                    <p:animEffect transition="out" filter="dissolve">
                                      <p:cBhvr>
                                        <p:cTn id="364" dur="500"/>
                                        <p:tgtEl>
                                          <p:spTgt spid="351"/>
                                        </p:tgtEl>
                                      </p:cBhvr>
                                    </p:animEffect>
                                    <p:set>
                                      <p:cBhvr>
                                        <p:cTn id="365" dur="1" fill="hold">
                                          <p:stCondLst>
                                            <p:cond delay="499"/>
                                          </p:stCondLst>
                                        </p:cTn>
                                        <p:tgtEl>
                                          <p:spTgt spid="351"/>
                                        </p:tgtEl>
                                        <p:attrNameLst>
                                          <p:attrName>style.visibility</p:attrName>
                                        </p:attrNameLst>
                                      </p:cBhvr>
                                      <p:to>
                                        <p:strVal val="hidden"/>
                                      </p:to>
                                    </p:set>
                                  </p:childTnLst>
                                </p:cTn>
                              </p:par>
                            </p:childTnLst>
                          </p:cTn>
                        </p:par>
                      </p:childTnLst>
                    </p:cTn>
                  </p:par>
                </p:childTnLst>
              </p:cTn>
              <p:nextCondLst>
                <p:cond evt="onClick" delay="0">
                  <p:tgtEl>
                    <p:spTgt spid="351"/>
                  </p:tgtEl>
                </p:cond>
              </p:nextCondLst>
            </p:seq>
            <p:seq concurrent="1" nextAc="seek">
              <p:cTn id="366" restart="whenNotActive" fill="hold" evtFilter="cancelBubble" nodeType="interactiveSeq">
                <p:stCondLst>
                  <p:cond evt="onClick" delay="0">
                    <p:tgtEl>
                      <p:spTgt spid="346"/>
                    </p:tgtEl>
                  </p:cond>
                </p:stCondLst>
                <p:endSync evt="end" delay="0">
                  <p:rtn val="all"/>
                </p:endSync>
                <p:childTnLst>
                  <p:par>
                    <p:cTn id="367" fill="hold">
                      <p:stCondLst>
                        <p:cond delay="0"/>
                      </p:stCondLst>
                      <p:childTnLst>
                        <p:par>
                          <p:cTn id="368" fill="hold">
                            <p:stCondLst>
                              <p:cond delay="0"/>
                            </p:stCondLst>
                            <p:childTnLst>
                              <p:par>
                                <p:cTn id="369" presetID="9" presetClass="exit" presetSubtype="0" fill="hold" nodeType="clickEffect">
                                  <p:stCondLst>
                                    <p:cond delay="0"/>
                                  </p:stCondLst>
                                  <p:childTnLst>
                                    <p:animEffect transition="out" filter="dissolve">
                                      <p:cBhvr>
                                        <p:cTn id="370" dur="500"/>
                                        <p:tgtEl>
                                          <p:spTgt spid="346"/>
                                        </p:tgtEl>
                                      </p:cBhvr>
                                    </p:animEffect>
                                    <p:set>
                                      <p:cBhvr>
                                        <p:cTn id="371" dur="1" fill="hold">
                                          <p:stCondLst>
                                            <p:cond delay="499"/>
                                          </p:stCondLst>
                                        </p:cTn>
                                        <p:tgtEl>
                                          <p:spTgt spid="346"/>
                                        </p:tgtEl>
                                        <p:attrNameLst>
                                          <p:attrName>style.visibility</p:attrName>
                                        </p:attrNameLst>
                                      </p:cBhvr>
                                      <p:to>
                                        <p:strVal val="hidden"/>
                                      </p:to>
                                    </p:set>
                                  </p:childTnLst>
                                </p:cTn>
                              </p:par>
                            </p:childTnLst>
                          </p:cTn>
                        </p:par>
                      </p:childTnLst>
                    </p:cTn>
                  </p:par>
                </p:childTnLst>
              </p:cTn>
              <p:nextCondLst>
                <p:cond evt="onClick" delay="0">
                  <p:tgtEl>
                    <p:spTgt spid="346"/>
                  </p:tgtEl>
                </p:cond>
              </p:nextCondLst>
            </p:seq>
            <p:seq concurrent="1" nextAc="seek">
              <p:cTn id="372" restart="whenNotActive" fill="hold" evtFilter="cancelBubble" nodeType="interactiveSeq">
                <p:stCondLst>
                  <p:cond evt="onClick" delay="0">
                    <p:tgtEl>
                      <p:spTgt spid="347"/>
                    </p:tgtEl>
                  </p:cond>
                </p:stCondLst>
                <p:endSync evt="end" delay="0">
                  <p:rtn val="all"/>
                </p:endSync>
                <p:childTnLst>
                  <p:par>
                    <p:cTn id="373" fill="hold">
                      <p:stCondLst>
                        <p:cond delay="0"/>
                      </p:stCondLst>
                      <p:childTnLst>
                        <p:par>
                          <p:cTn id="374" fill="hold">
                            <p:stCondLst>
                              <p:cond delay="0"/>
                            </p:stCondLst>
                            <p:childTnLst>
                              <p:par>
                                <p:cTn id="375" presetID="9" presetClass="exit" presetSubtype="0" fill="hold" nodeType="clickEffect">
                                  <p:stCondLst>
                                    <p:cond delay="0"/>
                                  </p:stCondLst>
                                  <p:childTnLst>
                                    <p:animEffect transition="out" filter="dissolve">
                                      <p:cBhvr>
                                        <p:cTn id="376" dur="500"/>
                                        <p:tgtEl>
                                          <p:spTgt spid="347"/>
                                        </p:tgtEl>
                                      </p:cBhvr>
                                    </p:animEffect>
                                    <p:set>
                                      <p:cBhvr>
                                        <p:cTn id="377" dur="1" fill="hold">
                                          <p:stCondLst>
                                            <p:cond delay="499"/>
                                          </p:stCondLst>
                                        </p:cTn>
                                        <p:tgtEl>
                                          <p:spTgt spid="347"/>
                                        </p:tgtEl>
                                        <p:attrNameLst>
                                          <p:attrName>style.visibility</p:attrName>
                                        </p:attrNameLst>
                                      </p:cBhvr>
                                      <p:to>
                                        <p:strVal val="hidden"/>
                                      </p:to>
                                    </p:set>
                                  </p:childTnLst>
                                </p:cTn>
                              </p:par>
                            </p:childTnLst>
                          </p:cTn>
                        </p:par>
                      </p:childTnLst>
                    </p:cTn>
                  </p:par>
                </p:childTnLst>
              </p:cTn>
              <p:nextCondLst>
                <p:cond evt="onClick" delay="0">
                  <p:tgtEl>
                    <p:spTgt spid="347"/>
                  </p:tgtEl>
                </p:cond>
              </p:nextCondLst>
            </p:seq>
            <p:seq concurrent="1" nextAc="seek">
              <p:cTn id="378" restart="whenNotActive" fill="hold" evtFilter="cancelBubble" nodeType="interactiveSeq">
                <p:stCondLst>
                  <p:cond evt="onClick" delay="0">
                    <p:tgtEl>
                      <p:spTgt spid="348"/>
                    </p:tgtEl>
                  </p:cond>
                </p:stCondLst>
                <p:endSync evt="end" delay="0">
                  <p:rtn val="all"/>
                </p:endSync>
                <p:childTnLst>
                  <p:par>
                    <p:cTn id="379" fill="hold">
                      <p:stCondLst>
                        <p:cond delay="0"/>
                      </p:stCondLst>
                      <p:childTnLst>
                        <p:par>
                          <p:cTn id="380" fill="hold">
                            <p:stCondLst>
                              <p:cond delay="0"/>
                            </p:stCondLst>
                            <p:childTnLst>
                              <p:par>
                                <p:cTn id="381" presetID="9" presetClass="exit" presetSubtype="0" fill="hold" nodeType="clickEffect">
                                  <p:stCondLst>
                                    <p:cond delay="0"/>
                                  </p:stCondLst>
                                  <p:childTnLst>
                                    <p:animEffect transition="out" filter="dissolve">
                                      <p:cBhvr>
                                        <p:cTn id="382" dur="500"/>
                                        <p:tgtEl>
                                          <p:spTgt spid="348"/>
                                        </p:tgtEl>
                                      </p:cBhvr>
                                    </p:animEffect>
                                    <p:set>
                                      <p:cBhvr>
                                        <p:cTn id="383" dur="1" fill="hold">
                                          <p:stCondLst>
                                            <p:cond delay="499"/>
                                          </p:stCondLst>
                                        </p:cTn>
                                        <p:tgtEl>
                                          <p:spTgt spid="348"/>
                                        </p:tgtEl>
                                        <p:attrNameLst>
                                          <p:attrName>style.visibility</p:attrName>
                                        </p:attrNameLst>
                                      </p:cBhvr>
                                      <p:to>
                                        <p:strVal val="hidden"/>
                                      </p:to>
                                    </p:set>
                                  </p:childTnLst>
                                </p:cTn>
                              </p:par>
                            </p:childTnLst>
                          </p:cTn>
                        </p:par>
                      </p:childTnLst>
                    </p:cTn>
                  </p:par>
                </p:childTnLst>
              </p:cTn>
              <p:nextCondLst>
                <p:cond evt="onClick" delay="0">
                  <p:tgtEl>
                    <p:spTgt spid="348"/>
                  </p:tgtEl>
                </p:cond>
              </p:nextCondLst>
            </p:seq>
            <p:seq concurrent="1" nextAc="seek">
              <p:cTn id="384" restart="whenNotActive" fill="hold" evtFilter="cancelBubble" nodeType="interactiveSeq">
                <p:stCondLst>
                  <p:cond evt="onClick" delay="0">
                    <p:tgtEl>
                      <p:spTgt spid="349"/>
                    </p:tgtEl>
                  </p:cond>
                </p:stCondLst>
                <p:endSync evt="end" delay="0">
                  <p:rtn val="all"/>
                </p:endSync>
                <p:childTnLst>
                  <p:par>
                    <p:cTn id="385" fill="hold">
                      <p:stCondLst>
                        <p:cond delay="0"/>
                      </p:stCondLst>
                      <p:childTnLst>
                        <p:par>
                          <p:cTn id="386" fill="hold">
                            <p:stCondLst>
                              <p:cond delay="0"/>
                            </p:stCondLst>
                            <p:childTnLst>
                              <p:par>
                                <p:cTn id="387" presetID="9" presetClass="exit" presetSubtype="0" fill="hold" nodeType="clickEffect">
                                  <p:stCondLst>
                                    <p:cond delay="0"/>
                                  </p:stCondLst>
                                  <p:childTnLst>
                                    <p:animEffect transition="out" filter="dissolve">
                                      <p:cBhvr>
                                        <p:cTn id="388" dur="500"/>
                                        <p:tgtEl>
                                          <p:spTgt spid="349"/>
                                        </p:tgtEl>
                                      </p:cBhvr>
                                    </p:animEffect>
                                    <p:set>
                                      <p:cBhvr>
                                        <p:cTn id="389" dur="1" fill="hold">
                                          <p:stCondLst>
                                            <p:cond delay="499"/>
                                          </p:stCondLst>
                                        </p:cTn>
                                        <p:tgtEl>
                                          <p:spTgt spid="349"/>
                                        </p:tgtEl>
                                        <p:attrNameLst>
                                          <p:attrName>style.visibility</p:attrName>
                                        </p:attrNameLst>
                                      </p:cBhvr>
                                      <p:to>
                                        <p:strVal val="hidden"/>
                                      </p:to>
                                    </p:set>
                                  </p:childTnLst>
                                </p:cTn>
                              </p:par>
                            </p:childTnLst>
                          </p:cTn>
                        </p:par>
                      </p:childTnLst>
                    </p:cTn>
                  </p:par>
                </p:childTnLst>
              </p:cTn>
              <p:nextCondLst>
                <p:cond evt="onClick" delay="0">
                  <p:tgtEl>
                    <p:spTgt spid="349"/>
                  </p:tgtEl>
                </p:cond>
              </p:nextCondLst>
            </p:seq>
            <p:seq concurrent="1" nextAc="seek">
              <p:cTn id="390" restart="whenNotActive" fill="hold" evtFilter="cancelBubble" nodeType="interactiveSeq">
                <p:stCondLst>
                  <p:cond evt="onClick" delay="0">
                    <p:tgtEl>
                      <p:spTgt spid="350"/>
                    </p:tgtEl>
                  </p:cond>
                </p:stCondLst>
                <p:endSync evt="end" delay="0">
                  <p:rtn val="all"/>
                </p:endSync>
                <p:childTnLst>
                  <p:par>
                    <p:cTn id="391" fill="hold">
                      <p:stCondLst>
                        <p:cond delay="0"/>
                      </p:stCondLst>
                      <p:childTnLst>
                        <p:par>
                          <p:cTn id="392" fill="hold">
                            <p:stCondLst>
                              <p:cond delay="0"/>
                            </p:stCondLst>
                            <p:childTnLst>
                              <p:par>
                                <p:cTn id="393" presetID="9" presetClass="exit" presetSubtype="0" fill="hold" nodeType="clickEffect">
                                  <p:stCondLst>
                                    <p:cond delay="0"/>
                                  </p:stCondLst>
                                  <p:childTnLst>
                                    <p:animEffect transition="out" filter="dissolve">
                                      <p:cBhvr>
                                        <p:cTn id="394" dur="500"/>
                                        <p:tgtEl>
                                          <p:spTgt spid="350"/>
                                        </p:tgtEl>
                                      </p:cBhvr>
                                    </p:animEffect>
                                    <p:set>
                                      <p:cBhvr>
                                        <p:cTn id="395" dur="1" fill="hold">
                                          <p:stCondLst>
                                            <p:cond delay="499"/>
                                          </p:stCondLst>
                                        </p:cTn>
                                        <p:tgtEl>
                                          <p:spTgt spid="350"/>
                                        </p:tgtEl>
                                        <p:attrNameLst>
                                          <p:attrName>style.visibility</p:attrName>
                                        </p:attrNameLst>
                                      </p:cBhvr>
                                      <p:to>
                                        <p:strVal val="hidden"/>
                                      </p:to>
                                    </p:set>
                                  </p:childTnLst>
                                </p:cTn>
                              </p:par>
                            </p:childTnLst>
                          </p:cTn>
                        </p:par>
                      </p:childTnLst>
                    </p:cTn>
                  </p:par>
                </p:childTnLst>
              </p:cTn>
              <p:nextCondLst>
                <p:cond evt="onClick" delay="0">
                  <p:tgtEl>
                    <p:spTgt spid="350"/>
                  </p:tgtEl>
                </p:cond>
              </p:nextCondLst>
            </p:seq>
            <p:seq concurrent="1" nextAc="seek">
              <p:cTn id="396" restart="whenNotActive" fill="hold" evtFilter="cancelBubble" nodeType="interactiveSeq">
                <p:stCondLst>
                  <p:cond evt="onClick" delay="0">
                    <p:tgtEl>
                      <p:spTgt spid="352"/>
                    </p:tgtEl>
                  </p:cond>
                </p:stCondLst>
                <p:endSync evt="end" delay="0">
                  <p:rtn val="all"/>
                </p:endSync>
                <p:childTnLst>
                  <p:par>
                    <p:cTn id="397" fill="hold">
                      <p:stCondLst>
                        <p:cond delay="0"/>
                      </p:stCondLst>
                      <p:childTnLst>
                        <p:par>
                          <p:cTn id="398" fill="hold">
                            <p:stCondLst>
                              <p:cond delay="0"/>
                            </p:stCondLst>
                            <p:childTnLst>
                              <p:par>
                                <p:cTn id="399" presetID="9" presetClass="exit" presetSubtype="0" fill="hold" nodeType="clickEffect">
                                  <p:stCondLst>
                                    <p:cond delay="0"/>
                                  </p:stCondLst>
                                  <p:childTnLst>
                                    <p:animEffect transition="out" filter="dissolve">
                                      <p:cBhvr>
                                        <p:cTn id="400" dur="500"/>
                                        <p:tgtEl>
                                          <p:spTgt spid="352"/>
                                        </p:tgtEl>
                                      </p:cBhvr>
                                    </p:animEffect>
                                    <p:set>
                                      <p:cBhvr>
                                        <p:cTn id="401" dur="1" fill="hold">
                                          <p:stCondLst>
                                            <p:cond delay="499"/>
                                          </p:stCondLst>
                                        </p:cTn>
                                        <p:tgtEl>
                                          <p:spTgt spid="352"/>
                                        </p:tgtEl>
                                        <p:attrNameLst>
                                          <p:attrName>style.visibility</p:attrName>
                                        </p:attrNameLst>
                                      </p:cBhvr>
                                      <p:to>
                                        <p:strVal val="hidden"/>
                                      </p:to>
                                    </p:set>
                                  </p:childTnLst>
                                </p:cTn>
                              </p:par>
                            </p:childTnLst>
                          </p:cTn>
                        </p:par>
                      </p:childTnLst>
                    </p:cTn>
                  </p:par>
                </p:childTnLst>
              </p:cTn>
              <p:nextCondLst>
                <p:cond evt="onClick" delay="0">
                  <p:tgtEl>
                    <p:spTgt spid="352"/>
                  </p:tgtEl>
                </p:cond>
              </p:nextCondLst>
            </p:seq>
            <p:seq concurrent="1" nextAc="seek">
              <p:cTn id="402" restart="whenNotActive" fill="hold" evtFilter="cancelBubble" nodeType="interactiveSeq">
                <p:stCondLst>
                  <p:cond evt="onClick" delay="0">
                    <p:tgtEl>
                      <p:spTgt spid="354"/>
                    </p:tgtEl>
                  </p:cond>
                </p:stCondLst>
                <p:endSync evt="end" delay="0">
                  <p:rtn val="all"/>
                </p:endSync>
                <p:childTnLst>
                  <p:par>
                    <p:cTn id="403" fill="hold">
                      <p:stCondLst>
                        <p:cond delay="0"/>
                      </p:stCondLst>
                      <p:childTnLst>
                        <p:par>
                          <p:cTn id="404" fill="hold">
                            <p:stCondLst>
                              <p:cond delay="0"/>
                            </p:stCondLst>
                            <p:childTnLst>
                              <p:par>
                                <p:cTn id="405" presetID="9" presetClass="exit" presetSubtype="0" fill="hold" nodeType="clickEffect">
                                  <p:stCondLst>
                                    <p:cond delay="0"/>
                                  </p:stCondLst>
                                  <p:childTnLst>
                                    <p:animEffect transition="out" filter="dissolve">
                                      <p:cBhvr>
                                        <p:cTn id="406" dur="500"/>
                                        <p:tgtEl>
                                          <p:spTgt spid="354"/>
                                        </p:tgtEl>
                                      </p:cBhvr>
                                    </p:animEffect>
                                    <p:set>
                                      <p:cBhvr>
                                        <p:cTn id="407" dur="1" fill="hold">
                                          <p:stCondLst>
                                            <p:cond delay="499"/>
                                          </p:stCondLst>
                                        </p:cTn>
                                        <p:tgtEl>
                                          <p:spTgt spid="354"/>
                                        </p:tgtEl>
                                        <p:attrNameLst>
                                          <p:attrName>style.visibility</p:attrName>
                                        </p:attrNameLst>
                                      </p:cBhvr>
                                      <p:to>
                                        <p:strVal val="hidden"/>
                                      </p:to>
                                    </p:set>
                                  </p:childTnLst>
                                </p:cTn>
                              </p:par>
                            </p:childTnLst>
                          </p:cTn>
                        </p:par>
                      </p:childTnLst>
                    </p:cTn>
                  </p:par>
                </p:childTnLst>
              </p:cTn>
              <p:nextCondLst>
                <p:cond evt="onClick" delay="0">
                  <p:tgtEl>
                    <p:spTgt spid="354"/>
                  </p:tgtEl>
                </p:cond>
              </p:nextCondLst>
            </p:seq>
            <p:seq concurrent="1" nextAc="seek">
              <p:cTn id="408" restart="whenNotActive" fill="hold" evtFilter="cancelBubble" nodeType="interactiveSeq">
                <p:stCondLst>
                  <p:cond evt="onClick" delay="0">
                    <p:tgtEl>
                      <p:spTgt spid="353"/>
                    </p:tgtEl>
                  </p:cond>
                </p:stCondLst>
                <p:endSync evt="end" delay="0">
                  <p:rtn val="all"/>
                </p:endSync>
                <p:childTnLst>
                  <p:par>
                    <p:cTn id="409" fill="hold">
                      <p:stCondLst>
                        <p:cond delay="0"/>
                      </p:stCondLst>
                      <p:childTnLst>
                        <p:par>
                          <p:cTn id="410" fill="hold">
                            <p:stCondLst>
                              <p:cond delay="0"/>
                            </p:stCondLst>
                            <p:childTnLst>
                              <p:par>
                                <p:cTn id="411" presetID="9" presetClass="exit" presetSubtype="0" fill="hold" nodeType="clickEffect">
                                  <p:stCondLst>
                                    <p:cond delay="0"/>
                                  </p:stCondLst>
                                  <p:childTnLst>
                                    <p:animEffect transition="out" filter="dissolve">
                                      <p:cBhvr>
                                        <p:cTn id="412" dur="500"/>
                                        <p:tgtEl>
                                          <p:spTgt spid="353"/>
                                        </p:tgtEl>
                                      </p:cBhvr>
                                    </p:animEffect>
                                    <p:set>
                                      <p:cBhvr>
                                        <p:cTn id="413" dur="1" fill="hold">
                                          <p:stCondLst>
                                            <p:cond delay="499"/>
                                          </p:stCondLst>
                                        </p:cTn>
                                        <p:tgtEl>
                                          <p:spTgt spid="353"/>
                                        </p:tgtEl>
                                        <p:attrNameLst>
                                          <p:attrName>style.visibility</p:attrName>
                                        </p:attrNameLst>
                                      </p:cBhvr>
                                      <p:to>
                                        <p:strVal val="hidden"/>
                                      </p:to>
                                    </p:set>
                                  </p:childTnLst>
                                </p:cTn>
                              </p:par>
                            </p:childTnLst>
                          </p:cTn>
                        </p:par>
                      </p:childTnLst>
                    </p:cTn>
                  </p:par>
                </p:childTnLst>
              </p:cTn>
              <p:nextCondLst>
                <p:cond evt="onClick" delay="0">
                  <p:tgtEl>
                    <p:spTgt spid="353"/>
                  </p:tgtEl>
                </p:cond>
              </p:nextCondLst>
            </p:seq>
            <p:seq concurrent="1" nextAc="seek">
              <p:cTn id="414" restart="whenNotActive" fill="hold" evtFilter="cancelBubble" nodeType="interactiveSeq">
                <p:stCondLst>
                  <p:cond evt="onClick" delay="0">
                    <p:tgtEl>
                      <p:spTgt spid="355"/>
                    </p:tgtEl>
                  </p:cond>
                </p:stCondLst>
                <p:endSync evt="end" delay="0">
                  <p:rtn val="all"/>
                </p:endSync>
                <p:childTnLst>
                  <p:par>
                    <p:cTn id="415" fill="hold">
                      <p:stCondLst>
                        <p:cond delay="0"/>
                      </p:stCondLst>
                      <p:childTnLst>
                        <p:par>
                          <p:cTn id="416" fill="hold">
                            <p:stCondLst>
                              <p:cond delay="0"/>
                            </p:stCondLst>
                            <p:childTnLst>
                              <p:par>
                                <p:cTn id="417" presetID="9" presetClass="exit" presetSubtype="0" fill="hold" nodeType="clickEffect">
                                  <p:stCondLst>
                                    <p:cond delay="0"/>
                                  </p:stCondLst>
                                  <p:childTnLst>
                                    <p:animEffect transition="out" filter="dissolve">
                                      <p:cBhvr>
                                        <p:cTn id="418" dur="500"/>
                                        <p:tgtEl>
                                          <p:spTgt spid="355"/>
                                        </p:tgtEl>
                                      </p:cBhvr>
                                    </p:animEffect>
                                    <p:set>
                                      <p:cBhvr>
                                        <p:cTn id="419" dur="1" fill="hold">
                                          <p:stCondLst>
                                            <p:cond delay="499"/>
                                          </p:stCondLst>
                                        </p:cTn>
                                        <p:tgtEl>
                                          <p:spTgt spid="355"/>
                                        </p:tgtEl>
                                        <p:attrNameLst>
                                          <p:attrName>style.visibility</p:attrName>
                                        </p:attrNameLst>
                                      </p:cBhvr>
                                      <p:to>
                                        <p:strVal val="hidden"/>
                                      </p:to>
                                    </p:set>
                                  </p:childTnLst>
                                </p:cTn>
                              </p:par>
                            </p:childTnLst>
                          </p:cTn>
                        </p:par>
                      </p:childTnLst>
                    </p:cTn>
                  </p:par>
                </p:childTnLst>
              </p:cTn>
              <p:nextCondLst>
                <p:cond evt="onClick" delay="0">
                  <p:tgtEl>
                    <p:spTgt spid="355"/>
                  </p:tgtEl>
                </p:cond>
              </p:nextCondLst>
            </p:seq>
            <p:seq concurrent="1" nextAc="seek">
              <p:cTn id="420" restart="whenNotActive" fill="hold" evtFilter="cancelBubble" nodeType="interactiveSeq">
                <p:stCondLst>
                  <p:cond evt="onClick" delay="0">
                    <p:tgtEl>
                      <p:spTgt spid="356"/>
                    </p:tgtEl>
                  </p:cond>
                </p:stCondLst>
                <p:endSync evt="end" delay="0">
                  <p:rtn val="all"/>
                </p:endSync>
                <p:childTnLst>
                  <p:par>
                    <p:cTn id="421" fill="hold">
                      <p:stCondLst>
                        <p:cond delay="0"/>
                      </p:stCondLst>
                      <p:childTnLst>
                        <p:par>
                          <p:cTn id="422" fill="hold">
                            <p:stCondLst>
                              <p:cond delay="0"/>
                            </p:stCondLst>
                            <p:childTnLst>
                              <p:par>
                                <p:cTn id="423" presetID="9" presetClass="exit" presetSubtype="0" fill="hold" nodeType="clickEffect">
                                  <p:stCondLst>
                                    <p:cond delay="0"/>
                                  </p:stCondLst>
                                  <p:childTnLst>
                                    <p:animEffect transition="out" filter="dissolve">
                                      <p:cBhvr>
                                        <p:cTn id="424" dur="500"/>
                                        <p:tgtEl>
                                          <p:spTgt spid="356"/>
                                        </p:tgtEl>
                                      </p:cBhvr>
                                    </p:animEffect>
                                    <p:set>
                                      <p:cBhvr>
                                        <p:cTn id="425" dur="1" fill="hold">
                                          <p:stCondLst>
                                            <p:cond delay="499"/>
                                          </p:stCondLst>
                                        </p:cTn>
                                        <p:tgtEl>
                                          <p:spTgt spid="356"/>
                                        </p:tgtEl>
                                        <p:attrNameLst>
                                          <p:attrName>style.visibility</p:attrName>
                                        </p:attrNameLst>
                                      </p:cBhvr>
                                      <p:to>
                                        <p:strVal val="hidden"/>
                                      </p:to>
                                    </p:set>
                                  </p:childTnLst>
                                </p:cTn>
                              </p:par>
                            </p:childTnLst>
                          </p:cTn>
                        </p:par>
                      </p:childTnLst>
                    </p:cTn>
                  </p:par>
                </p:childTnLst>
              </p:cTn>
              <p:nextCondLst>
                <p:cond evt="onClick" delay="0">
                  <p:tgtEl>
                    <p:spTgt spid="356"/>
                  </p:tgtEl>
                </p:cond>
              </p:nextCondLst>
            </p:seq>
            <p:seq concurrent="1" nextAc="seek">
              <p:cTn id="426" restart="whenNotActive" fill="hold" evtFilter="cancelBubble" nodeType="interactiveSeq">
                <p:stCondLst>
                  <p:cond evt="onClick" delay="0">
                    <p:tgtEl>
                      <p:spTgt spid="357"/>
                    </p:tgtEl>
                  </p:cond>
                </p:stCondLst>
                <p:endSync evt="end" delay="0">
                  <p:rtn val="all"/>
                </p:endSync>
                <p:childTnLst>
                  <p:par>
                    <p:cTn id="427" fill="hold">
                      <p:stCondLst>
                        <p:cond delay="0"/>
                      </p:stCondLst>
                      <p:childTnLst>
                        <p:par>
                          <p:cTn id="428" fill="hold">
                            <p:stCondLst>
                              <p:cond delay="0"/>
                            </p:stCondLst>
                            <p:childTnLst>
                              <p:par>
                                <p:cTn id="429" presetID="9" presetClass="exit" presetSubtype="0" fill="hold" nodeType="clickEffect">
                                  <p:stCondLst>
                                    <p:cond delay="0"/>
                                  </p:stCondLst>
                                  <p:childTnLst>
                                    <p:animEffect transition="out" filter="dissolve">
                                      <p:cBhvr>
                                        <p:cTn id="430" dur="500"/>
                                        <p:tgtEl>
                                          <p:spTgt spid="357"/>
                                        </p:tgtEl>
                                      </p:cBhvr>
                                    </p:animEffect>
                                    <p:set>
                                      <p:cBhvr>
                                        <p:cTn id="431" dur="1" fill="hold">
                                          <p:stCondLst>
                                            <p:cond delay="499"/>
                                          </p:stCondLst>
                                        </p:cTn>
                                        <p:tgtEl>
                                          <p:spTgt spid="357"/>
                                        </p:tgtEl>
                                        <p:attrNameLst>
                                          <p:attrName>style.visibility</p:attrName>
                                        </p:attrNameLst>
                                      </p:cBhvr>
                                      <p:to>
                                        <p:strVal val="hidden"/>
                                      </p:to>
                                    </p:set>
                                  </p:childTnLst>
                                </p:cTn>
                              </p:par>
                            </p:childTnLst>
                          </p:cTn>
                        </p:par>
                      </p:childTnLst>
                    </p:cTn>
                  </p:par>
                </p:childTnLst>
              </p:cTn>
              <p:nextCondLst>
                <p:cond evt="onClick" delay="0">
                  <p:tgtEl>
                    <p:spTgt spid="357"/>
                  </p:tgtEl>
                </p:cond>
              </p:nextCondLst>
            </p:seq>
            <p:seq concurrent="1" nextAc="seek">
              <p:cTn id="432" restart="whenNotActive" fill="hold" evtFilter="cancelBubble" nodeType="interactiveSeq">
                <p:stCondLst>
                  <p:cond evt="onClick" delay="0">
                    <p:tgtEl>
                      <p:spTgt spid="358"/>
                    </p:tgtEl>
                  </p:cond>
                </p:stCondLst>
                <p:endSync evt="end" delay="0">
                  <p:rtn val="all"/>
                </p:endSync>
                <p:childTnLst>
                  <p:par>
                    <p:cTn id="433" fill="hold">
                      <p:stCondLst>
                        <p:cond delay="0"/>
                      </p:stCondLst>
                      <p:childTnLst>
                        <p:par>
                          <p:cTn id="434" fill="hold">
                            <p:stCondLst>
                              <p:cond delay="0"/>
                            </p:stCondLst>
                            <p:childTnLst>
                              <p:par>
                                <p:cTn id="435" presetID="9" presetClass="exit" presetSubtype="0" fill="hold" nodeType="clickEffect">
                                  <p:stCondLst>
                                    <p:cond delay="0"/>
                                  </p:stCondLst>
                                  <p:childTnLst>
                                    <p:animEffect transition="out" filter="dissolve">
                                      <p:cBhvr>
                                        <p:cTn id="436" dur="500"/>
                                        <p:tgtEl>
                                          <p:spTgt spid="358"/>
                                        </p:tgtEl>
                                      </p:cBhvr>
                                    </p:animEffect>
                                    <p:set>
                                      <p:cBhvr>
                                        <p:cTn id="437" dur="1" fill="hold">
                                          <p:stCondLst>
                                            <p:cond delay="499"/>
                                          </p:stCondLst>
                                        </p:cTn>
                                        <p:tgtEl>
                                          <p:spTgt spid="358"/>
                                        </p:tgtEl>
                                        <p:attrNameLst>
                                          <p:attrName>style.visibility</p:attrName>
                                        </p:attrNameLst>
                                      </p:cBhvr>
                                      <p:to>
                                        <p:strVal val="hidden"/>
                                      </p:to>
                                    </p:set>
                                  </p:childTnLst>
                                </p:cTn>
                              </p:par>
                            </p:childTnLst>
                          </p:cTn>
                        </p:par>
                      </p:childTnLst>
                    </p:cTn>
                  </p:par>
                </p:childTnLst>
              </p:cTn>
              <p:nextCondLst>
                <p:cond evt="onClick" delay="0">
                  <p:tgtEl>
                    <p:spTgt spid="358"/>
                  </p:tgtEl>
                </p:cond>
              </p:nextCondLst>
            </p:seq>
            <p:seq concurrent="1" nextAc="seek">
              <p:cTn id="438" restart="whenNotActive" fill="hold" evtFilter="cancelBubble" nodeType="interactiveSeq">
                <p:stCondLst>
                  <p:cond evt="onClick" delay="0">
                    <p:tgtEl>
                      <p:spTgt spid="360"/>
                    </p:tgtEl>
                  </p:cond>
                </p:stCondLst>
                <p:endSync evt="end" delay="0">
                  <p:rtn val="all"/>
                </p:endSync>
                <p:childTnLst>
                  <p:par>
                    <p:cTn id="439" fill="hold">
                      <p:stCondLst>
                        <p:cond delay="0"/>
                      </p:stCondLst>
                      <p:childTnLst>
                        <p:par>
                          <p:cTn id="440" fill="hold">
                            <p:stCondLst>
                              <p:cond delay="0"/>
                            </p:stCondLst>
                            <p:childTnLst>
                              <p:par>
                                <p:cTn id="441" presetID="9" presetClass="exit" presetSubtype="0" fill="hold" nodeType="clickEffect">
                                  <p:stCondLst>
                                    <p:cond delay="0"/>
                                  </p:stCondLst>
                                  <p:childTnLst>
                                    <p:animEffect transition="out" filter="dissolve">
                                      <p:cBhvr>
                                        <p:cTn id="442" dur="500"/>
                                        <p:tgtEl>
                                          <p:spTgt spid="360"/>
                                        </p:tgtEl>
                                      </p:cBhvr>
                                    </p:animEffect>
                                    <p:set>
                                      <p:cBhvr>
                                        <p:cTn id="443" dur="1" fill="hold">
                                          <p:stCondLst>
                                            <p:cond delay="499"/>
                                          </p:stCondLst>
                                        </p:cTn>
                                        <p:tgtEl>
                                          <p:spTgt spid="360"/>
                                        </p:tgtEl>
                                        <p:attrNameLst>
                                          <p:attrName>style.visibility</p:attrName>
                                        </p:attrNameLst>
                                      </p:cBhvr>
                                      <p:to>
                                        <p:strVal val="hidden"/>
                                      </p:to>
                                    </p:set>
                                  </p:childTnLst>
                                </p:cTn>
                              </p:par>
                            </p:childTnLst>
                          </p:cTn>
                        </p:par>
                      </p:childTnLst>
                    </p:cTn>
                  </p:par>
                </p:childTnLst>
              </p:cTn>
              <p:nextCondLst>
                <p:cond evt="onClick" delay="0">
                  <p:tgtEl>
                    <p:spTgt spid="360"/>
                  </p:tgtEl>
                </p:cond>
              </p:nextCondLst>
            </p:seq>
            <p:seq concurrent="1" nextAc="seek">
              <p:cTn id="444" restart="whenNotActive" fill="hold" evtFilter="cancelBubble" nodeType="interactiveSeq">
                <p:stCondLst>
                  <p:cond evt="onClick" delay="0">
                    <p:tgtEl>
                      <p:spTgt spid="366"/>
                    </p:tgtEl>
                  </p:cond>
                </p:stCondLst>
                <p:endSync evt="end" delay="0">
                  <p:rtn val="all"/>
                </p:endSync>
                <p:childTnLst>
                  <p:par>
                    <p:cTn id="445" fill="hold">
                      <p:stCondLst>
                        <p:cond delay="0"/>
                      </p:stCondLst>
                      <p:childTnLst>
                        <p:par>
                          <p:cTn id="446" fill="hold">
                            <p:stCondLst>
                              <p:cond delay="0"/>
                            </p:stCondLst>
                            <p:childTnLst>
                              <p:par>
                                <p:cTn id="447" presetID="9" presetClass="exit" presetSubtype="0" fill="hold" nodeType="clickEffect">
                                  <p:stCondLst>
                                    <p:cond delay="0"/>
                                  </p:stCondLst>
                                  <p:childTnLst>
                                    <p:animEffect transition="out" filter="dissolve">
                                      <p:cBhvr>
                                        <p:cTn id="448" dur="500"/>
                                        <p:tgtEl>
                                          <p:spTgt spid="366"/>
                                        </p:tgtEl>
                                      </p:cBhvr>
                                    </p:animEffect>
                                    <p:set>
                                      <p:cBhvr>
                                        <p:cTn id="449" dur="1" fill="hold">
                                          <p:stCondLst>
                                            <p:cond delay="499"/>
                                          </p:stCondLst>
                                        </p:cTn>
                                        <p:tgtEl>
                                          <p:spTgt spid="366"/>
                                        </p:tgtEl>
                                        <p:attrNameLst>
                                          <p:attrName>style.visibility</p:attrName>
                                        </p:attrNameLst>
                                      </p:cBhvr>
                                      <p:to>
                                        <p:strVal val="hidden"/>
                                      </p:to>
                                    </p:set>
                                  </p:childTnLst>
                                </p:cTn>
                              </p:par>
                            </p:childTnLst>
                          </p:cTn>
                        </p:par>
                      </p:childTnLst>
                    </p:cTn>
                  </p:par>
                </p:childTnLst>
              </p:cTn>
              <p:nextCondLst>
                <p:cond evt="onClick" delay="0">
                  <p:tgtEl>
                    <p:spTgt spid="366"/>
                  </p:tgtEl>
                </p:cond>
              </p:nextCondLst>
            </p:seq>
          </p:childTnLst>
        </p:cTn>
      </p:par>
    </p:tnLst>
    <p:bldLst>
      <p:bldP spid="170" grpId="0" animBg="1"/>
      <p:bldP spid="171" grpId="0" animBg="1"/>
      <p:bldP spid="172" grpId="0" animBg="1"/>
      <p:bldP spid="173" grpId="0" animBg="1"/>
      <p:bldP spid="174" grpId="0" animBg="1"/>
      <p:bldP spid="175" grpId="0" animBg="1"/>
      <p:bldP spid="176" grpId="0" animBg="1"/>
      <p:bldP spid="177" grpId="0" animBg="1"/>
      <p:bldP spid="178" grpId="0" animBg="1"/>
      <p:bldP spid="179" grpId="0" animBg="1"/>
      <p:bldP spid="180" grpId="0" animBg="1"/>
      <p:bldP spid="181" grpId="0" animBg="1"/>
      <p:bldP spid="182" grpId="0" animBg="1"/>
      <p:bldP spid="183" grpId="0" animBg="1"/>
      <p:bldP spid="184" grpId="0" animBg="1"/>
      <p:bldP spid="185" grpId="0" animBg="1"/>
      <p:bldP spid="186" grpId="0" animBg="1"/>
      <p:bldP spid="187" grpId="0" animBg="1"/>
      <p:bldP spid="188" grpId="0" animBg="1"/>
      <p:bldP spid="189" grpId="0" animBg="1"/>
      <p:bldP spid="190" grpId="0" animBg="1"/>
      <p:bldP spid="191" grpId="0" animBg="1"/>
      <p:bldP spid="192" grpId="0" animBg="1"/>
      <p:bldP spid="193" grpId="0" animBg="1"/>
      <p:bldP spid="194" grpId="0" animBg="1"/>
      <p:bldP spid="195" grpId="0" animBg="1"/>
      <p:bldP spid="196" grpId="0" animBg="1"/>
      <p:bldP spid="197" grpId="0" animBg="1"/>
      <p:bldP spid="283" grpId="0" animBg="1"/>
      <p:bldP spid="284" grpId="0" animBg="1"/>
      <p:bldP spid="339" grpId="0" animBg="1"/>
      <p:bldP spid="34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pPr eaLnBrk="1" hangingPunct="1"/>
            <a:r>
              <a:rPr lang="cs-CZ" b="1" dirty="0" smtClean="0">
                <a:solidFill>
                  <a:srgbClr val="00B050"/>
                </a:solidFill>
              </a:rPr>
              <a:t>Otázka č. 1</a:t>
            </a:r>
          </a:p>
        </p:txBody>
      </p:sp>
      <p:sp>
        <p:nvSpPr>
          <p:cNvPr id="3" name="Zástupný symbol pro obsah 2"/>
          <p:cNvSpPr>
            <a:spLocks noGrp="1"/>
          </p:cNvSpPr>
          <p:nvPr>
            <p:ph idx="1"/>
          </p:nvPr>
        </p:nvSpPr>
        <p:spPr/>
        <p:txBody>
          <a:bodyPr/>
          <a:lstStyle/>
          <a:p>
            <a:pPr eaLnBrk="1" hangingPunct="1">
              <a:buFont typeface="Wingdings 2" pitchFamily="18" charset="2"/>
              <a:buNone/>
            </a:pPr>
            <a:r>
              <a:rPr lang="cs-CZ" b="1" dirty="0" smtClean="0">
                <a:latin typeface="Arial" charset="0"/>
              </a:rPr>
              <a:t>Zopakuj si abecedu: </a:t>
            </a:r>
          </a:p>
          <a:p>
            <a:pPr eaLnBrk="1" hangingPunct="1">
              <a:buFont typeface="Wingdings 2" pitchFamily="18" charset="2"/>
              <a:buNone/>
            </a:pPr>
            <a:endParaRPr lang="cs-CZ" dirty="0" smtClean="0">
              <a:latin typeface="Calibri" pitchFamily="34" charset="0"/>
            </a:endParaRPr>
          </a:p>
          <a:p>
            <a:pPr eaLnBrk="1" hangingPunct="1">
              <a:buFont typeface="Wingdings 2" pitchFamily="18" charset="2"/>
              <a:buNone/>
            </a:pPr>
            <a:endParaRPr lang="cs-CZ" dirty="0" smtClean="0">
              <a:latin typeface="Calibri" pitchFamily="34" charset="0"/>
            </a:endParaRPr>
          </a:p>
          <a:p>
            <a:pPr eaLnBrk="1" hangingPunct="1">
              <a:buFont typeface="Wingdings 2" pitchFamily="18" charset="2"/>
              <a:buNone/>
            </a:pPr>
            <a:endParaRPr lang="cs-CZ" dirty="0" smtClean="0">
              <a:latin typeface="Calibri" pitchFamily="34" charset="0"/>
            </a:endParaRPr>
          </a:p>
          <a:p>
            <a:pPr algn="ctr" eaLnBrk="1" hangingPunct="1">
              <a:buFont typeface="Wingdings 2" pitchFamily="18" charset="2"/>
              <a:buNone/>
            </a:pPr>
            <a:r>
              <a:rPr lang="cs-CZ" dirty="0" err="1" smtClean="0">
                <a:latin typeface="Arial" charset="0"/>
              </a:rPr>
              <a:t>Ei</a:t>
            </a:r>
            <a:r>
              <a:rPr lang="cs-CZ" dirty="0" smtClean="0">
                <a:latin typeface="Arial" charset="0"/>
              </a:rPr>
              <a:t>-</a:t>
            </a:r>
            <a:r>
              <a:rPr lang="cs-CZ" dirty="0" err="1" smtClean="0">
                <a:latin typeface="Arial" charset="0"/>
              </a:rPr>
              <a:t>bi</a:t>
            </a:r>
            <a:r>
              <a:rPr lang="cs-CZ" dirty="0" smtClean="0">
                <a:latin typeface="Arial" charset="0"/>
              </a:rPr>
              <a:t>:-si:-</a:t>
            </a:r>
            <a:r>
              <a:rPr lang="cs-CZ" dirty="0" err="1" smtClean="0">
                <a:latin typeface="Arial" charset="0"/>
              </a:rPr>
              <a:t>di</a:t>
            </a:r>
            <a:r>
              <a:rPr lang="cs-CZ" dirty="0" smtClean="0">
                <a:latin typeface="Arial" charset="0"/>
              </a:rPr>
              <a:t>:-i:-</a:t>
            </a:r>
            <a:r>
              <a:rPr lang="cs-CZ" dirty="0" err="1" smtClean="0">
                <a:latin typeface="Arial" charset="0"/>
              </a:rPr>
              <a:t>ef</a:t>
            </a:r>
            <a:r>
              <a:rPr lang="cs-CZ" dirty="0" smtClean="0">
                <a:latin typeface="Arial" charset="0"/>
              </a:rPr>
              <a:t>-</a:t>
            </a:r>
            <a:r>
              <a:rPr lang="cs-CZ" dirty="0" err="1" smtClean="0">
                <a:latin typeface="Arial" charset="0"/>
              </a:rPr>
              <a:t>dži</a:t>
            </a:r>
            <a:r>
              <a:rPr lang="cs-CZ" dirty="0" smtClean="0">
                <a:latin typeface="Arial" charset="0"/>
              </a:rPr>
              <a:t>:-</a:t>
            </a:r>
            <a:r>
              <a:rPr lang="cs-CZ" dirty="0" err="1" smtClean="0">
                <a:latin typeface="Arial" charset="0"/>
              </a:rPr>
              <a:t>eič</a:t>
            </a:r>
            <a:r>
              <a:rPr lang="cs-CZ" dirty="0" smtClean="0">
                <a:latin typeface="Arial" charset="0"/>
              </a:rPr>
              <a:t>-</a:t>
            </a:r>
            <a:r>
              <a:rPr lang="cs-CZ" dirty="0" err="1" smtClean="0">
                <a:latin typeface="Arial" charset="0"/>
              </a:rPr>
              <a:t>ai</a:t>
            </a:r>
            <a:r>
              <a:rPr lang="cs-CZ" dirty="0" smtClean="0">
                <a:latin typeface="Arial" charset="0"/>
              </a:rPr>
              <a:t>-</a:t>
            </a:r>
            <a:r>
              <a:rPr lang="cs-CZ" dirty="0" err="1" smtClean="0">
                <a:latin typeface="Arial" charset="0"/>
              </a:rPr>
              <a:t>džei</a:t>
            </a:r>
            <a:r>
              <a:rPr lang="cs-CZ" dirty="0" smtClean="0">
                <a:latin typeface="Arial" charset="0"/>
              </a:rPr>
              <a:t>-</a:t>
            </a:r>
            <a:r>
              <a:rPr lang="cs-CZ" dirty="0" err="1" smtClean="0">
                <a:latin typeface="Arial" charset="0"/>
              </a:rPr>
              <a:t>kei</a:t>
            </a:r>
            <a:r>
              <a:rPr lang="cs-CZ" dirty="0" smtClean="0">
                <a:latin typeface="Arial" charset="0"/>
              </a:rPr>
              <a:t>-</a:t>
            </a:r>
            <a:r>
              <a:rPr lang="cs-CZ" dirty="0" err="1" smtClean="0">
                <a:latin typeface="Arial" charset="0"/>
              </a:rPr>
              <a:t>el</a:t>
            </a:r>
            <a:r>
              <a:rPr lang="cs-CZ" dirty="0" smtClean="0">
                <a:latin typeface="Arial" charset="0"/>
              </a:rPr>
              <a:t>-</a:t>
            </a:r>
            <a:r>
              <a:rPr lang="cs-CZ" dirty="0" err="1" smtClean="0">
                <a:latin typeface="Arial" charset="0"/>
              </a:rPr>
              <a:t>em</a:t>
            </a:r>
            <a:r>
              <a:rPr lang="cs-CZ" dirty="0" smtClean="0">
                <a:latin typeface="Arial" charset="0"/>
              </a:rPr>
              <a:t>-</a:t>
            </a:r>
            <a:r>
              <a:rPr lang="cs-CZ" dirty="0" err="1" smtClean="0">
                <a:latin typeface="Arial" charset="0"/>
              </a:rPr>
              <a:t>en</a:t>
            </a:r>
            <a:r>
              <a:rPr lang="cs-CZ" dirty="0" smtClean="0">
                <a:latin typeface="Arial" charset="0"/>
              </a:rPr>
              <a:t>-</a:t>
            </a:r>
            <a:r>
              <a:rPr lang="cs-CZ" dirty="0" err="1" smtClean="0">
                <a:latin typeface="Arial" charset="0"/>
              </a:rPr>
              <a:t>ou</a:t>
            </a:r>
            <a:r>
              <a:rPr lang="cs-CZ" dirty="0" smtClean="0">
                <a:latin typeface="Arial" charset="0"/>
              </a:rPr>
              <a:t>-</a:t>
            </a:r>
            <a:r>
              <a:rPr lang="cs-CZ" dirty="0" err="1" smtClean="0">
                <a:latin typeface="Arial" charset="0"/>
              </a:rPr>
              <a:t>pi</a:t>
            </a:r>
            <a:r>
              <a:rPr lang="cs-CZ" dirty="0" smtClean="0">
                <a:latin typeface="Arial" charset="0"/>
              </a:rPr>
              <a:t>:-</a:t>
            </a:r>
            <a:r>
              <a:rPr lang="cs-CZ" dirty="0" err="1" smtClean="0">
                <a:latin typeface="Arial" charset="0"/>
              </a:rPr>
              <a:t>kju</a:t>
            </a:r>
            <a:r>
              <a:rPr lang="cs-CZ" dirty="0" smtClean="0">
                <a:latin typeface="Arial" charset="0"/>
              </a:rPr>
              <a:t>:-a:-es-ti:-</a:t>
            </a:r>
            <a:r>
              <a:rPr lang="cs-CZ" dirty="0" err="1" smtClean="0">
                <a:latin typeface="Arial" charset="0"/>
              </a:rPr>
              <a:t>ju</a:t>
            </a:r>
            <a:r>
              <a:rPr lang="cs-CZ" dirty="0" smtClean="0">
                <a:latin typeface="Arial" charset="0"/>
              </a:rPr>
              <a:t>:-</a:t>
            </a:r>
            <a:r>
              <a:rPr lang="cs-CZ" dirty="0" err="1" smtClean="0">
                <a:latin typeface="Arial" charset="0"/>
              </a:rPr>
              <a:t>vi</a:t>
            </a:r>
            <a:r>
              <a:rPr lang="cs-CZ" dirty="0" smtClean="0">
                <a:latin typeface="Arial" charset="0"/>
              </a:rPr>
              <a:t>:-</a:t>
            </a:r>
            <a:r>
              <a:rPr lang="cs-CZ" dirty="0" err="1" smtClean="0">
                <a:latin typeface="Arial" charset="0"/>
              </a:rPr>
              <a:t>dabl</a:t>
            </a:r>
            <a:r>
              <a:rPr lang="cs-CZ" dirty="0" smtClean="0">
                <a:latin typeface="Arial" charset="0"/>
              </a:rPr>
              <a:t> </a:t>
            </a:r>
            <a:r>
              <a:rPr lang="cs-CZ" dirty="0" err="1" smtClean="0">
                <a:latin typeface="Arial" charset="0"/>
              </a:rPr>
              <a:t>ju</a:t>
            </a:r>
            <a:r>
              <a:rPr lang="cs-CZ" dirty="0" smtClean="0">
                <a:latin typeface="Arial" charset="0"/>
              </a:rPr>
              <a:t>:-ex-</a:t>
            </a:r>
            <a:r>
              <a:rPr lang="cs-CZ" dirty="0" err="1" smtClean="0">
                <a:latin typeface="Arial" charset="0"/>
              </a:rPr>
              <a:t>wai</a:t>
            </a:r>
            <a:r>
              <a:rPr lang="cs-CZ" dirty="0" smtClean="0">
                <a:latin typeface="Arial" charset="0"/>
              </a:rPr>
              <a:t>-zet</a:t>
            </a:r>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p:txBody>
          <a:bodyPr/>
          <a:lstStyle/>
          <a:p>
            <a:pPr eaLnBrk="1" hangingPunct="1"/>
            <a:r>
              <a:rPr lang="cs-CZ" b="1" dirty="0" smtClean="0">
                <a:solidFill>
                  <a:srgbClr val="00B050"/>
                </a:solidFill>
              </a:rPr>
              <a:t>Otázka č. 2</a:t>
            </a:r>
            <a:endParaRPr lang="cs-CZ" dirty="0" smtClean="0">
              <a:solidFill>
                <a:srgbClr val="00B050"/>
              </a:solidFill>
            </a:endParaRPr>
          </a:p>
        </p:txBody>
      </p:sp>
      <p:sp>
        <p:nvSpPr>
          <p:cNvPr id="3" name="Zástupný symbol pro obsah 2"/>
          <p:cNvSpPr>
            <a:spLocks noGrp="1"/>
          </p:cNvSpPr>
          <p:nvPr>
            <p:ph idx="1"/>
          </p:nvPr>
        </p:nvSpPr>
        <p:spPr/>
        <p:txBody>
          <a:bodyPr/>
          <a:lstStyle/>
          <a:p>
            <a:pPr marL="0" indent="0" eaLnBrk="1" hangingPunct="1">
              <a:buFont typeface="Wingdings 2" pitchFamily="18" charset="2"/>
              <a:buNone/>
            </a:pPr>
            <a:r>
              <a:rPr lang="cs-CZ" dirty="0" smtClean="0">
                <a:latin typeface="Calibri" pitchFamily="34" charset="0"/>
              </a:rPr>
              <a:t> </a:t>
            </a:r>
            <a:r>
              <a:rPr lang="cs-CZ" b="1" dirty="0" smtClean="0">
                <a:latin typeface="Arial" charset="0"/>
              </a:rPr>
              <a:t>Hláskuj H-A-P-P-Y S-T-R-E-E-T</a:t>
            </a:r>
            <a:r>
              <a:rPr lang="cs-CZ" b="1" dirty="0" smtClean="0">
                <a:latin typeface="Calibri" pitchFamily="34" charset="0"/>
              </a:rPr>
              <a:t/>
            </a:r>
            <a:br>
              <a:rPr lang="cs-CZ" b="1" dirty="0" smtClean="0">
                <a:latin typeface="Calibri" pitchFamily="34" charset="0"/>
              </a:rPr>
            </a:br>
            <a:r>
              <a:rPr lang="cs-CZ" sz="800" b="1" dirty="0" smtClean="0">
                <a:latin typeface="Calibri" pitchFamily="34" charset="0"/>
              </a:rPr>
              <a:t/>
            </a:r>
            <a:br>
              <a:rPr lang="cs-CZ" sz="800" b="1" dirty="0" smtClean="0">
                <a:latin typeface="Calibri" pitchFamily="34" charset="0"/>
              </a:rPr>
            </a:br>
            <a:r>
              <a:rPr lang="cs-CZ" sz="800" dirty="0" smtClean="0">
                <a:latin typeface="Calibri" pitchFamily="34" charset="0"/>
              </a:rPr>
              <a:t>	    </a:t>
            </a:r>
            <a:r>
              <a:rPr lang="cs-CZ" dirty="0" smtClean="0">
                <a:latin typeface="Calibri" pitchFamily="34" charset="0"/>
              </a:rPr>
              <a:t>	          	</a:t>
            </a:r>
          </a:p>
          <a:p>
            <a:pPr marL="0" indent="0" eaLnBrk="1" hangingPunct="1">
              <a:buFont typeface="Wingdings 2" pitchFamily="18" charset="2"/>
              <a:buNone/>
            </a:pPr>
            <a:endParaRPr lang="cs-CZ" dirty="0" smtClean="0">
              <a:latin typeface="Calibri" pitchFamily="34" charset="0"/>
            </a:endParaRPr>
          </a:p>
          <a:p>
            <a:pPr marL="0" indent="0" eaLnBrk="1" hangingPunct="1">
              <a:buFont typeface="Wingdings 2" pitchFamily="18" charset="2"/>
              <a:buNone/>
            </a:pPr>
            <a:r>
              <a:rPr lang="cs-CZ" dirty="0" smtClean="0">
                <a:latin typeface="Calibri" pitchFamily="34" charset="0"/>
              </a:rPr>
              <a:t>						</a:t>
            </a:r>
          </a:p>
          <a:p>
            <a:pPr marL="0" indent="0" algn="ctr" eaLnBrk="1" hangingPunct="1">
              <a:buFont typeface="Wingdings 2" pitchFamily="18" charset="2"/>
              <a:buNone/>
            </a:pPr>
            <a:r>
              <a:rPr lang="cs-CZ" dirty="0" err="1" smtClean="0">
                <a:latin typeface="Arial" charset="0"/>
              </a:rPr>
              <a:t>Eič</a:t>
            </a:r>
            <a:r>
              <a:rPr lang="cs-CZ" dirty="0" smtClean="0">
                <a:latin typeface="Arial" charset="0"/>
              </a:rPr>
              <a:t>-</a:t>
            </a:r>
            <a:r>
              <a:rPr lang="cs-CZ" dirty="0" err="1" smtClean="0">
                <a:latin typeface="Arial" charset="0"/>
              </a:rPr>
              <a:t>ei</a:t>
            </a:r>
            <a:r>
              <a:rPr lang="cs-CZ" dirty="0" smtClean="0">
                <a:latin typeface="Arial" charset="0"/>
              </a:rPr>
              <a:t>-</a:t>
            </a:r>
            <a:r>
              <a:rPr lang="cs-CZ" dirty="0" err="1" smtClean="0">
                <a:latin typeface="Arial" charset="0"/>
              </a:rPr>
              <a:t>dabl</a:t>
            </a:r>
            <a:r>
              <a:rPr lang="cs-CZ" dirty="0" smtClean="0">
                <a:latin typeface="Arial" charset="0"/>
              </a:rPr>
              <a:t> </a:t>
            </a:r>
            <a:r>
              <a:rPr lang="cs-CZ" dirty="0" err="1" smtClean="0">
                <a:latin typeface="Arial" charset="0"/>
              </a:rPr>
              <a:t>pi</a:t>
            </a:r>
            <a:r>
              <a:rPr lang="cs-CZ" dirty="0" smtClean="0">
                <a:latin typeface="Arial" charset="0"/>
              </a:rPr>
              <a:t>:-</a:t>
            </a:r>
            <a:r>
              <a:rPr lang="cs-CZ" dirty="0" err="1" smtClean="0">
                <a:latin typeface="Arial" charset="0"/>
              </a:rPr>
              <a:t>wai</a:t>
            </a:r>
            <a:r>
              <a:rPr lang="cs-CZ" dirty="0" smtClean="0">
                <a:latin typeface="Arial" charset="0"/>
              </a:rPr>
              <a:t>-es-ti:-a:-</a:t>
            </a:r>
            <a:r>
              <a:rPr lang="cs-CZ" dirty="0" err="1" smtClean="0">
                <a:latin typeface="Arial" charset="0"/>
              </a:rPr>
              <a:t>dabl</a:t>
            </a:r>
            <a:r>
              <a:rPr lang="cs-CZ" dirty="0" smtClean="0">
                <a:latin typeface="Arial" charset="0"/>
              </a:rPr>
              <a:t> i:-ti:</a:t>
            </a:r>
          </a:p>
          <a:p>
            <a:pPr marL="0" indent="0" algn="ctr" eaLnBrk="1" hangingPunct="1">
              <a:buFont typeface="Wingdings 2" pitchFamily="18" charset="2"/>
              <a:buNone/>
            </a:pPr>
            <a:endParaRPr lang="cs-CZ" dirty="0" smtClean="0">
              <a:latin typeface="Calibri" pitchFamily="34" charset="0"/>
            </a:endParaRPr>
          </a:p>
        </p:txBody>
      </p:sp>
      <p:sp>
        <p:nvSpPr>
          <p:cNvPr id="8" name="Šipka doprava 7">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pPr eaLnBrk="1" hangingPunct="1"/>
            <a:r>
              <a:rPr lang="cs-CZ" b="1" dirty="0" smtClean="0">
                <a:solidFill>
                  <a:srgbClr val="00B050"/>
                </a:solidFill>
              </a:rPr>
              <a:t>Otázka č. 3</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0" indent="0" eaLnBrk="1" hangingPunct="1">
              <a:buFont typeface="Wingdings 2" pitchFamily="18" charset="2"/>
              <a:buNone/>
              <a:defRPr/>
            </a:pPr>
            <a:r>
              <a:rPr lang="cs-CZ" b="1" dirty="0" smtClean="0">
                <a:latin typeface="Arial" charset="0"/>
              </a:rPr>
              <a:t>Které členy rodiny můžeš jmenovat?</a:t>
            </a:r>
          </a:p>
          <a:p>
            <a:pPr marL="0" indent="0" eaLnBrk="1" hangingPunct="1">
              <a:buFont typeface="Wingdings 2" pitchFamily="18" charset="2"/>
              <a:buNone/>
              <a:defRPr/>
            </a:pPr>
            <a:endParaRPr lang="cs-CZ" b="1" dirty="0" smtClean="0">
              <a:latin typeface="Arial" charset="0"/>
            </a:endParaRPr>
          </a:p>
          <a:p>
            <a:pPr algn="ctr" eaLnBrk="1" hangingPunct="1">
              <a:buFont typeface="Wingdings 2" pitchFamily="18" charset="2"/>
              <a:buNone/>
              <a:defRPr/>
            </a:pPr>
            <a:endParaRPr lang="cs-CZ" dirty="0" smtClean="0">
              <a:latin typeface="Arial" charset="0"/>
            </a:endParaRPr>
          </a:p>
          <a:p>
            <a:pPr algn="ctr" eaLnBrk="1" hangingPunct="1">
              <a:buFont typeface="Wingdings 2" pitchFamily="18" charset="2"/>
              <a:buNone/>
              <a:defRPr/>
            </a:pPr>
            <a:r>
              <a:rPr lang="en-GB" dirty="0" smtClean="0">
                <a:latin typeface="Arial" charset="0"/>
              </a:rPr>
              <a:t>Mum, Dad, Grandpa, Grandma, brother, sister, auntie, uncle</a:t>
            </a:r>
          </a:p>
          <a:p>
            <a:pPr algn="ctr" eaLnBrk="1" hangingPunct="1">
              <a:buFont typeface="Wingdings 2" pitchFamily="18" charset="2"/>
              <a:buNone/>
              <a:defRPr/>
            </a:pPr>
            <a:endParaRPr lang="cs-CZ" b="1" dirty="0" smtClean="0">
              <a:latin typeface="Calibri"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Nadpis 1"/>
          <p:cNvSpPr>
            <a:spLocks noGrp="1"/>
          </p:cNvSpPr>
          <p:nvPr>
            <p:ph type="title"/>
          </p:nvPr>
        </p:nvSpPr>
        <p:spPr/>
        <p:txBody>
          <a:bodyPr/>
          <a:lstStyle/>
          <a:p>
            <a:pPr eaLnBrk="1" hangingPunct="1"/>
            <a:r>
              <a:rPr lang="cs-CZ" b="1" dirty="0" smtClean="0">
                <a:solidFill>
                  <a:srgbClr val="00B050"/>
                </a:solidFill>
              </a:rPr>
              <a:t>Otázka č. 4</a:t>
            </a:r>
            <a:endParaRPr lang="cs-CZ" dirty="0" smtClean="0">
              <a:solidFill>
                <a:srgbClr val="00B050"/>
              </a:solidFill>
            </a:endParaRPr>
          </a:p>
        </p:txBody>
      </p:sp>
      <p:sp>
        <p:nvSpPr>
          <p:cNvPr id="3" name="Zástupný symbol pro obsah 2"/>
          <p:cNvSpPr>
            <a:spLocks noGrp="1"/>
          </p:cNvSpPr>
          <p:nvPr>
            <p:ph idx="1"/>
          </p:nvPr>
        </p:nvSpPr>
        <p:spPr/>
        <p:txBody>
          <a:bodyPr/>
          <a:lstStyle/>
          <a:p>
            <a:pPr marL="0" indent="0" eaLnBrk="1" hangingPunct="1">
              <a:buFont typeface="Wingdings 2" pitchFamily="18" charset="2"/>
              <a:buNone/>
            </a:pPr>
            <a:r>
              <a:rPr lang="cs-CZ" b="1" dirty="0" smtClean="0">
                <a:latin typeface="Arial" charset="0"/>
              </a:rPr>
              <a:t>Počítej po desítkách do sta:</a:t>
            </a:r>
          </a:p>
          <a:p>
            <a:pPr marL="0" indent="0" eaLnBrk="1" hangingPunct="1">
              <a:buFont typeface="Wingdings 2" pitchFamily="18" charset="2"/>
              <a:buNone/>
            </a:pPr>
            <a:r>
              <a:rPr lang="cs-CZ" dirty="0" smtClean="0">
                <a:latin typeface="Calibri" pitchFamily="34" charset="0"/>
              </a:rPr>
              <a:t>	 					</a:t>
            </a:r>
          </a:p>
          <a:p>
            <a:pPr marL="0" indent="0" eaLnBrk="1" hangingPunct="1">
              <a:buFont typeface="Wingdings 2" pitchFamily="18" charset="2"/>
              <a:buNone/>
            </a:pPr>
            <a:endParaRPr lang="cs-CZ" sz="800" dirty="0" smtClean="0">
              <a:latin typeface="Calibri" pitchFamily="34" charset="0"/>
            </a:endParaRPr>
          </a:p>
          <a:p>
            <a:pPr marL="0" indent="0" eaLnBrk="1" hangingPunct="1">
              <a:buFont typeface="Wingdings 2" pitchFamily="18" charset="2"/>
              <a:buNone/>
            </a:pPr>
            <a:endParaRPr lang="cs-CZ" sz="800" dirty="0" smtClean="0">
              <a:latin typeface="Calibri" pitchFamily="34" charset="0"/>
            </a:endParaRPr>
          </a:p>
          <a:p>
            <a:pPr marL="0" indent="0" eaLnBrk="1" hangingPunct="1">
              <a:buFont typeface="Wingdings 2" pitchFamily="18" charset="2"/>
              <a:buNone/>
            </a:pPr>
            <a:r>
              <a:rPr lang="cs-CZ" dirty="0" smtClean="0">
                <a:latin typeface="Calibri" pitchFamily="34" charset="0"/>
              </a:rPr>
              <a:t>		  										</a:t>
            </a:r>
          </a:p>
          <a:p>
            <a:pPr marL="0" indent="0" algn="ctr" eaLnBrk="1" hangingPunct="1">
              <a:buFont typeface="Wingdings 2" pitchFamily="18" charset="2"/>
              <a:buNone/>
            </a:pPr>
            <a:r>
              <a:rPr lang="en-GB" dirty="0" smtClean="0">
                <a:latin typeface="Arial" charset="0"/>
              </a:rPr>
              <a:t>Ten, twenty, thirty, forty, fifty, sixty, seventy, eighty, ninety, a hundred.</a:t>
            </a:r>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Nadpis 1"/>
          <p:cNvSpPr>
            <a:spLocks noGrp="1"/>
          </p:cNvSpPr>
          <p:nvPr>
            <p:ph type="title"/>
          </p:nvPr>
        </p:nvSpPr>
        <p:spPr/>
        <p:txBody>
          <a:bodyPr/>
          <a:lstStyle/>
          <a:p>
            <a:pPr eaLnBrk="1" hangingPunct="1"/>
            <a:r>
              <a:rPr lang="cs-CZ" b="1" dirty="0" smtClean="0">
                <a:solidFill>
                  <a:srgbClr val="00B050"/>
                </a:solidFill>
              </a:rPr>
              <a:t>Otázka č. 5</a:t>
            </a:r>
            <a:endParaRPr lang="cs-CZ" dirty="0" smtClean="0">
              <a:solidFill>
                <a:srgbClr val="00B050"/>
              </a:solidFill>
            </a:endParaRPr>
          </a:p>
        </p:txBody>
      </p:sp>
      <p:sp>
        <p:nvSpPr>
          <p:cNvPr id="3" name="Zástupný symbol pro obsah 2"/>
          <p:cNvSpPr>
            <a:spLocks noGrp="1"/>
          </p:cNvSpPr>
          <p:nvPr>
            <p:ph idx="1"/>
          </p:nvPr>
        </p:nvSpPr>
        <p:spPr>
          <a:xfrm>
            <a:off x="457200" y="1935163"/>
            <a:ext cx="8229600" cy="4589462"/>
          </a:xfrm>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5 druhů ovoce:</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t>
            </a:r>
            <a:r>
              <a:rPr lang="cs-CZ" dirty="0" smtClean="0">
                <a:latin typeface="+mj-lt"/>
              </a:rPr>
              <a:t>			</a:t>
            </a: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Bananas</a:t>
            </a:r>
            <a:r>
              <a:rPr lang="en-US" dirty="0" smtClean="0">
                <a:latin typeface="Arial" pitchFamily="34" charset="0"/>
                <a:cs typeface="Arial" pitchFamily="34" charset="0"/>
              </a:rPr>
              <a:t>, apples, avocados, grapes, pears, oranges, strawberries.</a:t>
            </a:r>
            <a:endParaRPr lang="cs-CZ"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Nadpis 1"/>
          <p:cNvSpPr>
            <a:spLocks noGrp="1"/>
          </p:cNvSpPr>
          <p:nvPr>
            <p:ph type="title"/>
          </p:nvPr>
        </p:nvSpPr>
        <p:spPr/>
        <p:txBody>
          <a:bodyPr/>
          <a:lstStyle/>
          <a:p>
            <a:pPr eaLnBrk="1" hangingPunct="1"/>
            <a:r>
              <a:rPr lang="cs-CZ" b="1" dirty="0" smtClean="0">
                <a:solidFill>
                  <a:srgbClr val="00B050"/>
                </a:solidFill>
              </a:rPr>
              <a:t>Otázka č. 6</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3 druhy zeleniny.</a:t>
            </a: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eaLnBrk="1" fontAlgn="auto" hangingPunct="1">
              <a:spcAft>
                <a:spcPts val="0"/>
              </a:spcAft>
              <a:buClr>
                <a:schemeClr val="accent3"/>
              </a:buClr>
              <a:buFont typeface="Wingdings 2"/>
              <a:buNone/>
              <a:defRPr/>
            </a:pPr>
            <a:r>
              <a:rPr lang="cs-CZ" dirty="0" smtClean="0">
                <a:latin typeface="+mj-lt"/>
              </a:rPr>
              <a:t>					</a:t>
            </a:r>
          </a:p>
          <a:p>
            <a:pPr marL="0" indent="0" algn="ctr" eaLnBrk="1" fontAlgn="auto" hangingPunct="1">
              <a:spcAft>
                <a:spcPts val="0"/>
              </a:spcAft>
              <a:buClr>
                <a:schemeClr val="accent3"/>
              </a:buClr>
              <a:buFont typeface="Wingdings 2"/>
              <a:buNone/>
              <a:defRPr/>
            </a:pPr>
            <a:r>
              <a:rPr lang="cs-CZ" dirty="0" smtClean="0">
                <a:latin typeface="+mj-lt"/>
              </a:rPr>
              <a:t/>
            </a:r>
            <a:br>
              <a:rPr lang="cs-CZ" dirty="0" smtClean="0">
                <a:latin typeface="+mj-lt"/>
              </a:rPr>
            </a:br>
            <a:r>
              <a:rPr lang="en-GB" dirty="0" smtClean="0">
                <a:latin typeface="Arial" pitchFamily="34" charset="0"/>
                <a:cs typeface="Arial" pitchFamily="34" charset="0"/>
              </a:rPr>
              <a:t>onions, tomatoes, lettuce, peppers.</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Nadpis 1"/>
          <p:cNvSpPr>
            <a:spLocks noGrp="1"/>
          </p:cNvSpPr>
          <p:nvPr>
            <p:ph type="title"/>
          </p:nvPr>
        </p:nvSpPr>
        <p:spPr/>
        <p:txBody>
          <a:bodyPr/>
          <a:lstStyle/>
          <a:p>
            <a:pPr eaLnBrk="1" hangingPunct="1"/>
            <a:r>
              <a:rPr lang="cs-CZ" b="1" dirty="0" smtClean="0">
                <a:solidFill>
                  <a:srgbClr val="00B050"/>
                </a:solidFill>
              </a:rPr>
              <a:t>Otázka č. 7</a:t>
            </a:r>
            <a:endParaRPr lang="cs-CZ" dirty="0" smtClean="0">
              <a:solidFill>
                <a:srgbClr val="00B050"/>
              </a:solidFill>
            </a:endParaRPr>
          </a:p>
        </p:txBody>
      </p:sp>
      <p:sp>
        <p:nvSpPr>
          <p:cNvPr id="3" name="Zástupný symbol pro obsah 2"/>
          <p:cNvSpPr>
            <a:spLocks noGrp="1"/>
          </p:cNvSpPr>
          <p:nvPr>
            <p:ph idx="1"/>
          </p:nvPr>
        </p:nvSpPr>
        <p:spPr>
          <a:xfrm>
            <a:off x="468313" y="1916113"/>
            <a:ext cx="8229600" cy="4389437"/>
          </a:xfrm>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Mám rád mléko, ale nemám rád kávu.</a:t>
            </a:r>
          </a:p>
          <a:p>
            <a:pPr marL="0" indent="0" eaLnBrk="1" fontAlgn="auto" hangingPunct="1">
              <a:spcAft>
                <a:spcPts val="0"/>
              </a:spcAft>
              <a:buClr>
                <a:schemeClr val="accent3"/>
              </a:buClr>
              <a:buFont typeface="Wingdings 2"/>
              <a:buNone/>
              <a:defRPr/>
            </a:pPr>
            <a:r>
              <a:rPr lang="cs-CZ" dirty="0" smtClean="0">
                <a:latin typeface="+mj-lt"/>
              </a:rPr>
              <a:t>				       	 </a:t>
            </a:r>
            <a:br>
              <a:rPr lang="cs-CZ" dirty="0" smtClean="0">
                <a:latin typeface="+mj-lt"/>
              </a:rPr>
            </a:br>
            <a:r>
              <a:rPr lang="cs-CZ" dirty="0" smtClean="0">
                <a:latin typeface="+mj-lt"/>
              </a:rPr>
              <a:t>				   			               </a:t>
            </a:r>
          </a:p>
          <a:p>
            <a:pPr marL="0" indent="0" eaLnBrk="1" fontAlgn="auto" hangingPunct="1">
              <a:spcAft>
                <a:spcPts val="0"/>
              </a:spcAft>
              <a:buClr>
                <a:schemeClr val="accent3"/>
              </a:buClr>
              <a:buFont typeface="Wingdings 2"/>
              <a:buNone/>
              <a:defRPr/>
            </a:pP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I like milk but I don`t like coffee.</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Nadpis 1"/>
          <p:cNvSpPr>
            <a:spLocks noGrp="1"/>
          </p:cNvSpPr>
          <p:nvPr>
            <p:ph type="title"/>
          </p:nvPr>
        </p:nvSpPr>
        <p:spPr/>
        <p:txBody>
          <a:bodyPr/>
          <a:lstStyle/>
          <a:p>
            <a:pPr eaLnBrk="1" hangingPunct="1"/>
            <a:r>
              <a:rPr lang="cs-CZ" b="1" dirty="0" smtClean="0">
                <a:solidFill>
                  <a:srgbClr val="00B050"/>
                </a:solidFill>
              </a:rPr>
              <a:t>Otázka č. 8</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Jak si objednáš sýrový sendvič v restauraci?</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Can I have a cheese sandwich, please</a:t>
            </a:r>
            <a:r>
              <a:rPr lang="cs-CZ" dirty="0" smtClean="0">
                <a:latin typeface="Arial" pitchFamily="34" charset="0"/>
                <a:cs typeface="Arial" pitchFamily="34" charset="0"/>
              </a:rPr>
              <a:t>?</a:t>
            </a:r>
            <a:endParaRPr lang="en-GB" dirty="0" smtClean="0">
              <a:latin typeface="Arial" pitchFamily="34" charset="0"/>
              <a:cs typeface="Arial" pitchFamily="34" charset="0"/>
            </a:endParaRP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Nadpis 1"/>
          <p:cNvSpPr>
            <a:spLocks noGrp="1"/>
          </p:cNvSpPr>
          <p:nvPr>
            <p:ph type="title"/>
          </p:nvPr>
        </p:nvSpPr>
        <p:spPr/>
        <p:txBody>
          <a:bodyPr/>
          <a:lstStyle/>
          <a:p>
            <a:pPr eaLnBrk="1" hangingPunct="1"/>
            <a:r>
              <a:rPr lang="cs-CZ" b="1" dirty="0" smtClean="0">
                <a:solidFill>
                  <a:srgbClr val="00B050"/>
                </a:solidFill>
              </a:rPr>
              <a:t>Otázka č. 9</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Co ti řekne číšník, když ti přinese jídlo?</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Here you are.</a:t>
            </a:r>
            <a:endParaRPr lang="en-GB" dirty="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Nadpis 1"/>
          <p:cNvSpPr>
            <a:spLocks noGrp="1"/>
          </p:cNvSpPr>
          <p:nvPr>
            <p:ph type="title"/>
          </p:nvPr>
        </p:nvSpPr>
        <p:spPr/>
        <p:txBody>
          <a:bodyPr/>
          <a:lstStyle/>
          <a:p>
            <a:pPr eaLnBrk="1" hangingPunct="1"/>
            <a:r>
              <a:rPr lang="cs-CZ" b="1" dirty="0" smtClean="0">
                <a:solidFill>
                  <a:srgbClr val="00B050"/>
                </a:solidFill>
              </a:rPr>
              <a:t>Otázka č. 10</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nejméně	5 zvířat, žijících v přírodě.					</a:t>
            </a: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274320" indent="-27432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A tiger, a lion, an elephant, a monkey, a hippo, a parrot, a penguin, a giraffe,...</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Nadpis 1"/>
          <p:cNvSpPr>
            <a:spLocks noGrp="1"/>
          </p:cNvSpPr>
          <p:nvPr>
            <p:ph type="title"/>
          </p:nvPr>
        </p:nvSpPr>
        <p:spPr/>
        <p:txBody>
          <a:bodyPr>
            <a:normAutofit fontScale="90000"/>
          </a:bodyPr>
          <a:lstStyle/>
          <a:p>
            <a:r>
              <a:rPr lang="cs-CZ" dirty="0"/>
              <a:t/>
            </a:r>
            <a:br>
              <a:rPr lang="cs-CZ" dirty="0"/>
            </a:br>
            <a:r>
              <a:rPr lang="cs-CZ" dirty="0">
                <a:solidFill>
                  <a:srgbClr val="00B050"/>
                </a:solidFill>
              </a:rPr>
              <a:t>Otázka č. 11</a:t>
            </a:r>
            <a:r>
              <a:rPr lang="en-US" dirty="0">
                <a:latin typeface="Arial" pitchFamily="34" charset="0"/>
                <a:cs typeface="Arial" pitchFamily="34" charset="0"/>
              </a:rPr>
              <a:t/>
            </a:r>
            <a:br>
              <a:rPr lang="en-US" dirty="0">
                <a:latin typeface="Arial" pitchFamily="34" charset="0"/>
                <a:cs typeface="Arial" pitchFamily="34" charset="0"/>
              </a:rPr>
            </a:b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a:t>
            </a:r>
            <a:r>
              <a:rPr lang="en-US" b="1" dirty="0" smtClean="0">
                <a:latin typeface="Arial" pitchFamily="34" charset="0"/>
                <a:cs typeface="Arial" pitchFamily="34" charset="0"/>
              </a:rPr>
              <a:t>Lucy</a:t>
            </a:r>
            <a:r>
              <a:rPr lang="cs-CZ" b="1" dirty="0" smtClean="0">
                <a:latin typeface="Arial" pitchFamily="34" charset="0"/>
                <a:cs typeface="Arial" pitchFamily="34" charset="0"/>
              </a:rPr>
              <a:t> je vyšší než </a:t>
            </a:r>
            <a:r>
              <a:rPr lang="en-US" b="1" dirty="0" smtClean="0">
                <a:latin typeface="Arial" pitchFamily="34" charset="0"/>
                <a:cs typeface="Arial" pitchFamily="34" charset="0"/>
              </a:rPr>
              <a:t>Peggy</a:t>
            </a:r>
            <a:r>
              <a:rPr lang="cs-CZ" b="1" dirty="0" smtClean="0">
                <a:latin typeface="Arial" pitchFamily="34" charset="0"/>
                <a:cs typeface="Arial" pitchFamily="34" charset="0"/>
              </a:rPr>
              <a:t> a </a:t>
            </a:r>
            <a:r>
              <a:rPr lang="en-US" b="1" dirty="0" smtClean="0">
                <a:latin typeface="Arial" pitchFamily="34" charset="0"/>
                <a:cs typeface="Arial" pitchFamily="34" charset="0"/>
              </a:rPr>
              <a:t>Peggy </a:t>
            </a:r>
            <a:r>
              <a:rPr lang="cs-CZ" b="1" dirty="0" smtClean="0">
                <a:latin typeface="Arial" pitchFamily="34" charset="0"/>
                <a:cs typeface="Arial" pitchFamily="34" charset="0"/>
              </a:rPr>
              <a:t>je starší než </a:t>
            </a:r>
            <a:r>
              <a:rPr lang="en-US" b="1" dirty="0" smtClean="0">
                <a:latin typeface="Arial" pitchFamily="34" charset="0"/>
                <a:cs typeface="Arial" pitchFamily="34" charset="0"/>
              </a:rPr>
              <a:t>Lucy.</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a:buClr>
                <a:schemeClr val="accent3"/>
              </a:buClr>
              <a:buNone/>
              <a:defRPr/>
            </a:pPr>
            <a:r>
              <a:rPr lang="en-US" sz="2800" dirty="0">
                <a:latin typeface="Arial" pitchFamily="34" charset="0"/>
                <a:cs typeface="Arial" pitchFamily="34" charset="0"/>
              </a:rPr>
              <a:t>Lucy is taller than Peggy and Peggy is older than Lucy</a:t>
            </a:r>
            <a:endParaRPr lang="cs-CZ" dirty="0" smtClean="0">
              <a:latin typeface="+mj-lt"/>
            </a:endParaRP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Nadpis 1"/>
          <p:cNvSpPr>
            <a:spLocks noGrp="1"/>
          </p:cNvSpPr>
          <p:nvPr>
            <p:ph type="title"/>
          </p:nvPr>
        </p:nvSpPr>
        <p:spPr/>
        <p:txBody>
          <a:bodyPr/>
          <a:lstStyle/>
          <a:p>
            <a:pPr eaLnBrk="1" hangingPunct="1"/>
            <a:r>
              <a:rPr lang="cs-CZ" b="1" dirty="0" smtClean="0">
                <a:solidFill>
                  <a:srgbClr val="00B050"/>
                </a:solidFill>
              </a:rPr>
              <a:t>Otázka č. 12</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Jsi v ZOO a hledáš tygry. Jak se zeptáš?</a:t>
            </a:r>
            <a:r>
              <a:rPr lang="cs-CZ" dirty="0" smtClean="0">
                <a:latin typeface="+mj-lt"/>
              </a:rPr>
              <a:t/>
            </a:r>
            <a:br>
              <a:rPr lang="cs-CZ" dirty="0" smtClean="0">
                <a:latin typeface="+mj-lt"/>
              </a:rPr>
            </a:br>
            <a:r>
              <a:rPr lang="cs-CZ" dirty="0" smtClean="0">
                <a:latin typeface="+mj-lt"/>
              </a:rPr>
              <a:t/>
            </a:r>
            <a:br>
              <a:rPr lang="cs-CZ" dirty="0" smtClean="0">
                <a:latin typeface="+mj-lt"/>
              </a:rPr>
            </a:b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en-US" dirty="0" smtClean="0">
                <a:latin typeface="Arial" pitchFamily="34" charset="0"/>
                <a:cs typeface="Arial" pitchFamily="34" charset="0"/>
              </a:rPr>
              <a:t>Excuse me, where are the tigers?</a:t>
            </a:r>
            <a:endParaRPr lang="cs-CZ" dirty="0" smtClean="0">
              <a:latin typeface="Arial" pitchFamily="34" charset="0"/>
              <a:cs typeface="Arial" pitchFamily="34" charset="0"/>
            </a:endParaRPr>
          </a:p>
        </p:txBody>
      </p:sp>
      <p:sp>
        <p:nvSpPr>
          <p:cNvPr id="6" name="Šipka doprava 5">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Nadpis 1"/>
          <p:cNvSpPr>
            <a:spLocks noGrp="1"/>
          </p:cNvSpPr>
          <p:nvPr>
            <p:ph type="title"/>
          </p:nvPr>
        </p:nvSpPr>
        <p:spPr/>
        <p:txBody>
          <a:bodyPr/>
          <a:lstStyle/>
          <a:p>
            <a:pPr eaLnBrk="1" hangingPunct="1"/>
            <a:r>
              <a:rPr lang="cs-CZ" b="1" dirty="0" smtClean="0">
                <a:solidFill>
                  <a:srgbClr val="00B050"/>
                </a:solidFill>
              </a:rPr>
              <a:t>Otázka č. 13</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Oni jsou mezi kavárnou a lvy naproti slonům.</a:t>
            </a:r>
          </a:p>
          <a:p>
            <a:pPr marL="274320" indent="-274320"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a:p>
            <a:pPr algn="ctr">
              <a:buClr>
                <a:schemeClr val="accent3"/>
              </a:buClr>
              <a:buNone/>
              <a:defRPr/>
            </a:pPr>
            <a:r>
              <a:rPr lang="en-US" dirty="0" smtClean="0">
                <a:latin typeface="Arial" pitchFamily="34" charset="0"/>
                <a:cs typeface="Arial" pitchFamily="34" charset="0"/>
              </a:rPr>
              <a:t>They are between the café and the lions opposite the elephants.</a:t>
            </a:r>
          </a:p>
          <a:p>
            <a:pPr marL="274320" indent="-274320" algn="ctr" eaLnBrk="1" fontAlgn="auto" hangingPunct="1">
              <a:spcAft>
                <a:spcPts val="0"/>
              </a:spcAft>
              <a:buClr>
                <a:schemeClr val="accent3"/>
              </a:buClr>
              <a:buFont typeface="Wingdings 2"/>
              <a:buNone/>
              <a:defRPr/>
            </a:pPr>
            <a:endParaRPr lang="cs-CZ"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Nadpis 1"/>
          <p:cNvSpPr>
            <a:spLocks noGrp="1"/>
          </p:cNvSpPr>
          <p:nvPr>
            <p:ph type="title"/>
          </p:nvPr>
        </p:nvSpPr>
        <p:spPr/>
        <p:txBody>
          <a:bodyPr/>
          <a:lstStyle/>
          <a:p>
            <a:pPr eaLnBrk="1" hangingPunct="1"/>
            <a:r>
              <a:rPr lang="cs-CZ" b="1" dirty="0" smtClean="0">
                <a:solidFill>
                  <a:srgbClr val="00B050"/>
                </a:solidFill>
              </a:rPr>
              <a:t>Otázka č. 14</a:t>
            </a:r>
            <a:endParaRPr lang="cs-CZ" dirty="0" smtClean="0">
              <a:solidFill>
                <a:srgbClr val="00B050"/>
              </a:solidFill>
            </a:endParaRPr>
          </a:p>
        </p:txBody>
      </p:sp>
      <p:sp>
        <p:nvSpPr>
          <p:cNvPr id="3" name="Zástupný symbol pro obsah 2"/>
          <p:cNvSpPr>
            <a:spLocks noGrp="1"/>
          </p:cNvSpPr>
          <p:nvPr>
            <p:ph idx="1"/>
          </p:nvPr>
        </p:nvSpPr>
        <p:spPr>
          <a:xfrm>
            <a:off x="539750" y="1989138"/>
            <a:ext cx="8229600" cy="4389437"/>
          </a:xfrm>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5 budov ve městě.						</a:t>
            </a:r>
          </a:p>
          <a:p>
            <a:pPr marL="0" indent="0" eaLnBrk="1" fontAlgn="auto" hangingPunct="1">
              <a:spcAft>
                <a:spcPts val="0"/>
              </a:spcAft>
              <a:buClr>
                <a:schemeClr val="accent3"/>
              </a:buClr>
              <a:buFont typeface="Wingdings 2"/>
              <a:buNone/>
              <a:defRPr/>
            </a:pPr>
            <a:r>
              <a:rPr lang="cs-CZ" b="1" dirty="0">
                <a:latin typeface="Arial" pitchFamily="34" charset="0"/>
                <a:cs typeface="Arial" pitchFamily="34" charset="0"/>
              </a:rPr>
              <a:t/>
            </a:r>
            <a:br>
              <a:rPr lang="cs-CZ" b="1" dirty="0">
                <a:latin typeface="Arial" pitchFamily="34" charset="0"/>
                <a:cs typeface="Arial" pitchFamily="34" charset="0"/>
              </a:rPr>
            </a:br>
            <a:r>
              <a:rPr lang="cs-CZ" b="1" dirty="0" smtClean="0">
                <a:latin typeface="Arial" pitchFamily="34" charset="0"/>
                <a:cs typeface="Arial" pitchFamily="34" charset="0"/>
              </a:rPr>
              <a:t>		</a:t>
            </a:r>
          </a:p>
          <a:p>
            <a:pPr marL="0" indent="0" eaLnBrk="1" fontAlgn="auto" hangingPunct="1">
              <a:spcAft>
                <a:spcPts val="0"/>
              </a:spcAft>
              <a:buClr>
                <a:schemeClr val="accent3"/>
              </a:buClr>
              <a:buFont typeface="Wingdings 2"/>
              <a:buNone/>
              <a:defRPr/>
            </a:pPr>
            <a:r>
              <a:rPr lang="cs-CZ" dirty="0" smtClean="0">
                <a:latin typeface="Arial" pitchFamily="34" charset="0"/>
                <a:cs typeface="Arial" pitchFamily="34" charset="0"/>
              </a:rPr>
              <a:t>A </a:t>
            </a:r>
            <a:r>
              <a:rPr lang="en-US" dirty="0" smtClean="0">
                <a:latin typeface="Arial" pitchFamily="34" charset="0"/>
                <a:cs typeface="Arial" pitchFamily="34" charset="0"/>
              </a:rPr>
              <a:t>cinema</a:t>
            </a:r>
            <a:r>
              <a:rPr lang="cs-CZ" dirty="0" smtClean="0">
                <a:latin typeface="Arial" pitchFamily="34" charset="0"/>
                <a:cs typeface="Arial" pitchFamily="34" charset="0"/>
              </a:rPr>
              <a:t>, a supermarket, a restaurant,</a:t>
            </a:r>
            <a:r>
              <a:rPr lang="en-US" dirty="0" smtClean="0">
                <a:latin typeface="Arial" pitchFamily="34" charset="0"/>
                <a:cs typeface="Arial" pitchFamily="34" charset="0"/>
              </a:rPr>
              <a:t> a library, a church, a school, a toy shop, a station, a sport centre…</a:t>
            </a:r>
            <a:endParaRPr lang="cs-CZ"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Nadpis 1"/>
          <p:cNvSpPr>
            <a:spLocks noGrp="1"/>
          </p:cNvSpPr>
          <p:nvPr>
            <p:ph type="title"/>
          </p:nvPr>
        </p:nvSpPr>
        <p:spPr/>
        <p:txBody>
          <a:bodyPr/>
          <a:lstStyle/>
          <a:p>
            <a:pPr eaLnBrk="1" hangingPunct="1"/>
            <a:r>
              <a:rPr lang="cs-CZ" b="1" dirty="0" smtClean="0">
                <a:solidFill>
                  <a:srgbClr val="00B050"/>
                </a:solidFill>
              </a:rPr>
              <a:t>Otázka č. 15</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Ve městě jsou tři školy a dvě kina.</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en-US" dirty="0" smtClean="0">
                <a:latin typeface="Arial" pitchFamily="34" charset="0"/>
                <a:cs typeface="Arial" pitchFamily="34" charset="0"/>
              </a:rPr>
              <a:t>There are three schools and two cinemas in the town.</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Nadpis 1"/>
          <p:cNvSpPr>
            <a:spLocks noGrp="1"/>
          </p:cNvSpPr>
          <p:nvPr>
            <p:ph type="title"/>
          </p:nvPr>
        </p:nvSpPr>
        <p:spPr/>
        <p:txBody>
          <a:bodyPr/>
          <a:lstStyle/>
          <a:p>
            <a:pPr eaLnBrk="1" hangingPunct="1"/>
            <a:r>
              <a:rPr lang="cs-CZ" b="1" dirty="0" smtClean="0">
                <a:solidFill>
                  <a:srgbClr val="00B050"/>
                </a:solidFill>
              </a:rPr>
              <a:t>Otázka č. 16</a:t>
            </a:r>
            <a:endParaRPr lang="cs-CZ" dirty="0" smtClean="0">
              <a:solidFill>
                <a:srgbClr val="00B050"/>
              </a:solidFill>
            </a:endParaRPr>
          </a:p>
        </p:txBody>
      </p:sp>
      <p:sp>
        <p:nvSpPr>
          <p:cNvPr id="3" name="Zástupný symbol pro obsah 2"/>
          <p:cNvSpPr>
            <a:spLocks noGrp="1"/>
          </p:cNvSpPr>
          <p:nvPr>
            <p:ph idx="1"/>
          </p:nvPr>
        </p:nvSpPr>
        <p:spPr>
          <a:xfrm>
            <a:off x="457200" y="1935163"/>
            <a:ext cx="8229600" cy="4589462"/>
          </a:xfrm>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jezdit autem, jezdit na kole, jezdit autobusem</a:t>
            </a:r>
            <a:r>
              <a:rPr lang="cs-CZ" dirty="0" smtClean="0">
                <a:latin typeface="+mj-lt"/>
              </a:rPr>
              <a:t>						  </a:t>
            </a:r>
            <a:r>
              <a:rPr lang="cs-CZ" sz="800" dirty="0" smtClean="0">
                <a:latin typeface="+mj-lt"/>
              </a:rPr>
              <a:t/>
            </a:r>
            <a:br>
              <a:rPr lang="cs-CZ" sz="800" dirty="0" smtClean="0">
                <a:latin typeface="+mj-lt"/>
              </a:rPr>
            </a:br>
            <a:r>
              <a:rPr lang="cs-CZ" sz="800" dirty="0" smtClean="0">
                <a:latin typeface="+mj-lt"/>
              </a:rPr>
              <a:t>					</a:t>
            </a:r>
            <a:r>
              <a:rPr lang="cs-CZ" dirty="0" smtClean="0">
                <a:latin typeface="+mj-lt"/>
              </a:rPr>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sz="800" dirty="0" smtClean="0">
                <a:latin typeface="+mj-lt"/>
              </a:rPr>
              <a:t>				                 </a:t>
            </a:r>
            <a:r>
              <a:rPr lang="cs-CZ" dirty="0" smtClean="0">
                <a:latin typeface="+mj-lt"/>
              </a:rPr>
              <a:t>			</a:t>
            </a:r>
          </a:p>
          <a:p>
            <a:pPr marL="274320" indent="-274320" algn="ctr" eaLnBrk="1" fontAlgn="auto" hangingPunct="1">
              <a:spcAft>
                <a:spcPts val="0"/>
              </a:spcAft>
              <a:buClr>
                <a:schemeClr val="accent3"/>
              </a:buClr>
              <a:buFont typeface="Wingdings 2"/>
              <a:buNone/>
              <a:defRPr/>
            </a:pPr>
            <a:r>
              <a:rPr lang="en-US" dirty="0" smtClean="0">
                <a:latin typeface="Arial" pitchFamily="34" charset="0"/>
                <a:cs typeface="Arial" pitchFamily="34" charset="0"/>
              </a:rPr>
              <a:t>Go by car, go by bike, go by bus.</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Nadpis 1"/>
          <p:cNvSpPr>
            <a:spLocks noGrp="1"/>
          </p:cNvSpPr>
          <p:nvPr>
            <p:ph type="title"/>
          </p:nvPr>
        </p:nvSpPr>
        <p:spPr/>
        <p:txBody>
          <a:bodyPr/>
          <a:lstStyle/>
          <a:p>
            <a:pPr eaLnBrk="1" hangingPunct="1"/>
            <a:r>
              <a:rPr lang="cs-CZ" b="1" dirty="0" smtClean="0">
                <a:solidFill>
                  <a:srgbClr val="00B050"/>
                </a:solidFill>
              </a:rPr>
              <a:t>Otázka č. 17</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na otázku: </a:t>
            </a:r>
            <a:r>
              <a:rPr lang="en-US" b="1" dirty="0" smtClean="0">
                <a:latin typeface="Arial" pitchFamily="34" charset="0"/>
                <a:cs typeface="Arial" pitchFamily="34" charset="0"/>
              </a:rPr>
              <a:t>Do you like playing computer games?</a:t>
            </a:r>
            <a:endParaRPr lang="cs-CZ" b="1" dirty="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r>
              <a:rPr lang="cs-CZ" dirty="0" smtClean="0">
                <a:latin typeface="+mj-lt"/>
              </a:rPr>
              <a:t>							</a:t>
            </a:r>
          </a:p>
          <a:p>
            <a:pPr marL="274320" indent="-274320" algn="ctr" eaLnBrk="1" fontAlgn="auto" hangingPunct="1">
              <a:spcAft>
                <a:spcPts val="0"/>
              </a:spcAft>
              <a:buClr>
                <a:schemeClr val="accent3"/>
              </a:buClr>
              <a:buFont typeface="Wingdings 2"/>
              <a:buNone/>
              <a:defRPr/>
            </a:pPr>
            <a:r>
              <a:rPr lang="en-US" dirty="0" smtClean="0">
                <a:latin typeface="Arial" pitchFamily="34" charset="0"/>
                <a:cs typeface="Arial" pitchFamily="34" charset="0"/>
              </a:rPr>
              <a:t>Yes, I do.// No, I don`t.</a:t>
            </a:r>
            <a:endParaRPr lang="cs-CZ"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Nadpis 1"/>
          <p:cNvSpPr>
            <a:spLocks noGrp="1"/>
          </p:cNvSpPr>
          <p:nvPr>
            <p:ph type="title"/>
          </p:nvPr>
        </p:nvSpPr>
        <p:spPr/>
        <p:txBody>
          <a:bodyPr/>
          <a:lstStyle/>
          <a:p>
            <a:pPr eaLnBrk="1" hangingPunct="1"/>
            <a:r>
              <a:rPr lang="cs-CZ" b="1" dirty="0" smtClean="0">
                <a:solidFill>
                  <a:srgbClr val="00B050"/>
                </a:solidFill>
              </a:rPr>
              <a:t>Otázka č. 18</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dny v týdnu:</a:t>
            </a:r>
            <a:r>
              <a:rPr lang="cs-CZ" dirty="0" smtClean="0">
                <a:latin typeface="+mj-lt"/>
              </a:rPr>
              <a:t>						</a:t>
            </a:r>
            <a:br>
              <a:rPr lang="cs-CZ" dirty="0" smtClean="0">
                <a:latin typeface="+mj-lt"/>
              </a:rPr>
            </a:br>
            <a:r>
              <a:rPr lang="cs-CZ" dirty="0" smtClean="0">
                <a:latin typeface="+mj-lt"/>
              </a:rPr>
              <a:t>				</a:t>
            </a:r>
          </a:p>
          <a:p>
            <a:pPr marL="274320" indent="-274320" eaLnBrk="1" fontAlgn="auto" hangingPunct="1">
              <a:spcAft>
                <a:spcPts val="0"/>
              </a:spcAft>
              <a:buClr>
                <a:schemeClr val="accent3"/>
              </a:buClr>
              <a:buFont typeface="Wingdings 2"/>
              <a:buNone/>
              <a:defRPr/>
            </a:pPr>
            <a:r>
              <a:rPr lang="cs-CZ" dirty="0" smtClean="0">
                <a:latin typeface="+mj-lt"/>
              </a:rPr>
              <a:t>						</a:t>
            </a:r>
            <a:r>
              <a:rPr lang="cs-CZ" dirty="0">
                <a:latin typeface="+mj-lt"/>
              </a:rPr>
              <a:t/>
            </a:r>
            <a:br>
              <a:rPr lang="cs-CZ" dirty="0">
                <a:latin typeface="+mj-lt"/>
              </a:rPr>
            </a:br>
            <a:r>
              <a:rPr lang="cs-CZ" dirty="0" smtClean="0">
                <a:latin typeface="+mj-lt"/>
              </a:rPr>
              <a:t>			</a:t>
            </a:r>
          </a:p>
          <a:p>
            <a:pPr marL="274320" indent="-274320" algn="ctr" eaLnBrk="1" fontAlgn="auto" hangingPunct="1">
              <a:spcAft>
                <a:spcPts val="0"/>
              </a:spcAft>
              <a:buClr>
                <a:schemeClr val="accent3"/>
              </a:buClr>
              <a:buFont typeface="Wingdings 2"/>
              <a:buNone/>
              <a:defRPr/>
            </a:pPr>
            <a:r>
              <a:rPr lang="en-US" dirty="0" smtClean="0">
                <a:latin typeface="Arial" pitchFamily="34" charset="0"/>
                <a:cs typeface="Arial" pitchFamily="34" charset="0"/>
              </a:rPr>
              <a:t>Monday, Tuesday, Wednesday, Thursday, Friday, Saturday, Sunday.</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Nadpis 1"/>
          <p:cNvSpPr>
            <a:spLocks noGrp="1"/>
          </p:cNvSpPr>
          <p:nvPr>
            <p:ph type="title"/>
          </p:nvPr>
        </p:nvSpPr>
        <p:spPr/>
        <p:txBody>
          <a:bodyPr/>
          <a:lstStyle/>
          <a:p>
            <a:pPr eaLnBrk="1" hangingPunct="1"/>
            <a:r>
              <a:rPr lang="cs-CZ" b="1" dirty="0" smtClean="0">
                <a:solidFill>
                  <a:srgbClr val="00B050"/>
                </a:solidFill>
              </a:rPr>
              <a:t>Otázka č. 19</a:t>
            </a:r>
            <a:endParaRPr lang="cs-CZ" dirty="0" smtClean="0">
              <a:solidFill>
                <a:srgbClr val="00B050"/>
              </a:solidFill>
            </a:endParaRPr>
          </a:p>
        </p:txBody>
      </p:sp>
      <p:sp>
        <p:nvSpPr>
          <p:cNvPr id="11" name="Zástupný symbol pro obsah 10"/>
          <p:cNvSpPr>
            <a:spLocks noGrp="1"/>
          </p:cNvSpPr>
          <p:nvPr>
            <p:ph idx="1"/>
          </p:nvPr>
        </p:nvSpPr>
        <p:spPr>
          <a:xfrm>
            <a:off x="468313" y="2205038"/>
            <a:ext cx="7920037" cy="3975100"/>
          </a:xfrm>
        </p:spPr>
        <p:txBody>
          <a:bodyPr/>
          <a:lstStyle/>
          <a:p>
            <a:pPr>
              <a:buFont typeface="Wingdings 2" pitchFamily="18" charset="2"/>
              <a:buNone/>
            </a:pPr>
            <a:r>
              <a:rPr lang="cs-CZ" b="1" dirty="0" smtClean="0">
                <a:latin typeface="Arial" charset="0"/>
                <a:cs typeface="Arial" charset="0"/>
              </a:rPr>
              <a:t>Přelož: Chodím plavat každé úterý.</a:t>
            </a: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lgn="ctr">
              <a:buFont typeface="Wingdings 2" pitchFamily="18" charset="2"/>
              <a:buNone/>
            </a:pPr>
            <a:r>
              <a:rPr lang="en-US" dirty="0" smtClean="0">
                <a:latin typeface="Arial" charset="0"/>
                <a:cs typeface="Arial" charset="0"/>
              </a:rPr>
              <a:t>I go swimming on Tuesdays.</a:t>
            </a:r>
          </a:p>
        </p:txBody>
      </p:sp>
      <p:sp>
        <p:nvSpPr>
          <p:cNvPr id="5" name="Tlačítko akce: Dopředu nebo Další 4">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4" end="4"/>
                                            </p:txEl>
                                          </p:spTgt>
                                        </p:tgtEl>
                                        <p:attrNameLst>
                                          <p:attrName>style.visibility</p:attrName>
                                        </p:attrNameLst>
                                      </p:cBhvr>
                                      <p:to>
                                        <p:strVal val="visible"/>
                                      </p:to>
                                    </p:set>
                                    <p:anim calcmode="lin" valueType="num">
                                      <p:cBhvr additive="base">
                                        <p:cTn id="7"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Nadpis 1"/>
          <p:cNvSpPr>
            <a:spLocks noGrp="1"/>
          </p:cNvSpPr>
          <p:nvPr>
            <p:ph type="title"/>
          </p:nvPr>
        </p:nvSpPr>
        <p:spPr/>
        <p:txBody>
          <a:bodyPr/>
          <a:lstStyle/>
          <a:p>
            <a:pPr eaLnBrk="1" hangingPunct="1"/>
            <a:r>
              <a:rPr lang="cs-CZ" b="1" dirty="0" smtClean="0">
                <a:solidFill>
                  <a:srgbClr val="00B050"/>
                </a:solidFill>
              </a:rPr>
              <a:t>Otázka č. 20</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Jmenuj alespoň 3 činnosti, které můžeš dělat ve volném čase.</a:t>
            </a: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r>
              <a:rPr lang="en-US" dirty="0" smtClean="0">
                <a:latin typeface="Arial" pitchFamily="34" charset="0"/>
                <a:cs typeface="Arial" pitchFamily="34" charset="0"/>
              </a:rPr>
              <a:t>Ride my bike, watch TV, go swimming, go shopping, do judo, play football, play computer games, read books…</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Nadpis 1"/>
          <p:cNvSpPr>
            <a:spLocks noGrp="1"/>
          </p:cNvSpPr>
          <p:nvPr>
            <p:ph type="title"/>
          </p:nvPr>
        </p:nvSpPr>
        <p:spPr/>
        <p:txBody>
          <a:bodyPr/>
          <a:lstStyle/>
          <a:p>
            <a:pPr eaLnBrk="1" hangingPunct="1"/>
            <a:r>
              <a:rPr lang="cs-CZ" b="1" dirty="0" smtClean="0">
                <a:solidFill>
                  <a:srgbClr val="00B050"/>
                </a:solidFill>
              </a:rPr>
              <a:t>Otázka č. 21</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3 druhy TV pořadů:</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algn="ctr" eaLnBrk="1" fontAlgn="auto" hangingPunct="1">
              <a:spcAft>
                <a:spcPts val="0"/>
              </a:spcAft>
              <a:buClr>
                <a:schemeClr val="accent3"/>
              </a:buClr>
              <a:buFont typeface="Wingdings 2"/>
              <a:buNone/>
              <a:defRPr/>
            </a:pPr>
            <a:r>
              <a:rPr lang="en-US" dirty="0" smtClean="0">
                <a:latin typeface="Arial" pitchFamily="34" charset="0"/>
                <a:cs typeface="Arial" pitchFamily="34" charset="0"/>
              </a:rPr>
              <a:t>A cartoon, a comedy show, a film, a game show,        a sports </a:t>
            </a:r>
            <a:r>
              <a:rPr lang="en-GB" dirty="0" smtClean="0">
                <a:latin typeface="Arial" pitchFamily="34" charset="0"/>
                <a:cs typeface="Arial" pitchFamily="34" charset="0"/>
              </a:rPr>
              <a:t>programme</a:t>
            </a:r>
            <a:r>
              <a:rPr lang="en-US" dirty="0" smtClean="0">
                <a:latin typeface="Arial" pitchFamily="34" charset="0"/>
                <a:cs typeface="Arial" pitchFamily="34" charset="0"/>
              </a:rPr>
              <a:t>, an animal </a:t>
            </a:r>
            <a:r>
              <a:rPr lang="en-US" dirty="0" err="1" smtClean="0">
                <a:latin typeface="Arial" pitchFamily="34" charset="0"/>
                <a:cs typeface="Arial" pitchFamily="34" charset="0"/>
              </a:rPr>
              <a:t>programme</a:t>
            </a:r>
            <a:endParaRPr lang="en-US"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Nadpis 1"/>
          <p:cNvSpPr>
            <a:spLocks noGrp="1"/>
          </p:cNvSpPr>
          <p:nvPr>
            <p:ph type="title"/>
          </p:nvPr>
        </p:nvSpPr>
        <p:spPr/>
        <p:txBody>
          <a:bodyPr>
            <a:normAutofit fontScale="90000"/>
          </a:bodyPr>
          <a:lstStyle/>
          <a:p>
            <a:r>
              <a:rPr lang="cs-CZ" b="1" dirty="0" smtClean="0">
                <a:solidFill>
                  <a:srgbClr val="00B050"/>
                </a:solidFill>
              </a:rPr>
              <a:t>Otázka č. 22</a:t>
            </a:r>
            <a:r>
              <a:rPr lang="en-GB" dirty="0">
                <a:latin typeface="Arial" pitchFamily="34" charset="0"/>
                <a:cs typeface="Arial" pitchFamily="34" charset="0"/>
              </a:rPr>
              <a:t/>
            </a:r>
            <a:br>
              <a:rPr lang="en-GB" dirty="0">
                <a:latin typeface="Arial" pitchFamily="34" charset="0"/>
                <a:cs typeface="Arial" pitchFamily="34" charset="0"/>
              </a:rPr>
            </a:b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Přelož:Můj oblíbený TV program je pořad o zvířatech.</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a:buClr>
                <a:schemeClr val="accent3"/>
              </a:buClr>
              <a:buNone/>
              <a:defRPr/>
            </a:pPr>
            <a:r>
              <a:rPr lang="en-GB" sz="2800" dirty="0">
                <a:latin typeface="Arial" pitchFamily="34" charset="0"/>
                <a:cs typeface="Arial" pitchFamily="34" charset="0"/>
              </a:rPr>
              <a:t>My favourite TV programme is an animal programme.</a:t>
            </a:r>
            <a:endParaRPr lang="cs-CZ" dirty="0" smtClean="0">
              <a:latin typeface="+mj-lt"/>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Nadpis 1"/>
          <p:cNvSpPr>
            <a:spLocks noGrp="1"/>
          </p:cNvSpPr>
          <p:nvPr>
            <p:ph type="title"/>
          </p:nvPr>
        </p:nvSpPr>
        <p:spPr/>
        <p:txBody>
          <a:bodyPr/>
          <a:lstStyle/>
          <a:p>
            <a:pPr eaLnBrk="1" hangingPunct="1"/>
            <a:r>
              <a:rPr lang="cs-CZ" b="1" dirty="0" smtClean="0">
                <a:solidFill>
                  <a:srgbClr val="00B050"/>
                </a:solidFill>
              </a:rPr>
              <a:t>Otázka č. 23</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měsíce v roce:</a:t>
            </a:r>
          </a:p>
          <a:p>
            <a:pPr marL="0" indent="0" eaLnBrk="1" fontAlgn="auto" hangingPunct="1">
              <a:spcAft>
                <a:spcPts val="0"/>
              </a:spcAft>
              <a:buClr>
                <a:schemeClr val="accent3"/>
              </a:buClr>
              <a:buFont typeface="Wingdings 2"/>
              <a:buNone/>
              <a:defRPr/>
            </a:pPr>
            <a:r>
              <a:rPr lang="cs-CZ" dirty="0" smtClean="0">
                <a:latin typeface="+mj-lt"/>
              </a:rPr>
              <a:t>			</a:t>
            </a:r>
          </a:p>
          <a:p>
            <a:pPr marL="0" indent="0" eaLnBrk="1" fontAlgn="auto" hangingPunct="1">
              <a:spcAft>
                <a:spcPts val="0"/>
              </a:spcAft>
              <a:buClr>
                <a:schemeClr val="accent3"/>
              </a:buClr>
              <a:buFont typeface="Wingdings 2"/>
              <a:buNone/>
              <a:defRPr/>
            </a:pPr>
            <a:endParaRPr lang="cs-CZ" dirty="0" smtClean="0">
              <a:latin typeface="+mj-lt"/>
            </a:endParaRPr>
          </a:p>
          <a:p>
            <a:pPr marL="0" indent="0" algn="ctr" eaLnBrk="1" fontAlgn="auto" hangingPunct="1">
              <a:spcAft>
                <a:spcPts val="0"/>
              </a:spcAft>
              <a:buClr>
                <a:schemeClr val="accent3"/>
              </a:buClr>
              <a:buFont typeface="Wingdings 2"/>
              <a:buNone/>
              <a:defRPr/>
            </a:pPr>
            <a:r>
              <a:rPr lang="en-GB" dirty="0" smtClean="0">
                <a:latin typeface="Arial" pitchFamily="34" charset="0"/>
                <a:cs typeface="Arial" pitchFamily="34" charset="0"/>
              </a:rPr>
              <a:t>January, February, March, April, May, June, July, August, September, October, November, December</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Nadpis 1"/>
          <p:cNvSpPr>
            <a:spLocks noGrp="1"/>
          </p:cNvSpPr>
          <p:nvPr>
            <p:ph type="title"/>
          </p:nvPr>
        </p:nvSpPr>
        <p:spPr/>
        <p:txBody>
          <a:bodyPr/>
          <a:lstStyle/>
          <a:p>
            <a:pPr eaLnBrk="1" hangingPunct="1"/>
            <a:r>
              <a:rPr lang="cs-CZ" b="1" dirty="0" smtClean="0">
                <a:solidFill>
                  <a:srgbClr val="00B050"/>
                </a:solidFill>
              </a:rPr>
              <a:t>Otázka č. 24</a:t>
            </a:r>
            <a:endParaRPr lang="cs-CZ" dirty="0" smtClean="0">
              <a:solidFill>
                <a:srgbClr val="00B050"/>
              </a:solidFill>
            </a:endParaRPr>
          </a:p>
        </p:txBody>
      </p:sp>
      <p:sp>
        <p:nvSpPr>
          <p:cNvPr id="8" name="Zástupný symbol pro obsah 7"/>
          <p:cNvSpPr>
            <a:spLocks noGrp="1"/>
          </p:cNvSpPr>
          <p:nvPr>
            <p:ph idx="1"/>
          </p:nvPr>
        </p:nvSpPr>
        <p:spPr>
          <a:xfrm>
            <a:off x="457200" y="2133600"/>
            <a:ext cx="8075613" cy="4191000"/>
          </a:xfrm>
        </p:spPr>
        <p:txBody>
          <a:bodyPr/>
          <a:lstStyle/>
          <a:p>
            <a:pPr>
              <a:buFont typeface="Wingdings 2" pitchFamily="18" charset="2"/>
              <a:buNone/>
            </a:pPr>
            <a:r>
              <a:rPr lang="cs-CZ" b="1" dirty="0" smtClean="0">
                <a:latin typeface="Arial" charset="0"/>
                <a:cs typeface="Arial" charset="0"/>
              </a:rPr>
              <a:t>Vylušti hádanku: </a:t>
            </a:r>
            <a:r>
              <a:rPr lang="en-GB" b="1" dirty="0" smtClean="0">
                <a:latin typeface="Arial" charset="0"/>
                <a:cs typeface="Arial" charset="0"/>
              </a:rPr>
              <a:t>I work in a big school. I teach Maths. Who am I?</a:t>
            </a: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buFont typeface="Wingdings 2" pitchFamily="18" charset="2"/>
              <a:buNone/>
            </a:pPr>
            <a:endParaRPr lang="cs-CZ" b="1" dirty="0" smtClean="0">
              <a:latin typeface="Arial" charset="0"/>
              <a:cs typeface="Arial" charset="0"/>
            </a:endParaRPr>
          </a:p>
          <a:p>
            <a:pPr algn="ctr">
              <a:buNone/>
            </a:pPr>
            <a:endParaRPr lang="cs-CZ" dirty="0" smtClean="0">
              <a:latin typeface="Arial" charset="0"/>
              <a:cs typeface="Arial" charset="0"/>
            </a:endParaRPr>
          </a:p>
          <a:p>
            <a:pPr algn="ctr">
              <a:buNone/>
            </a:pPr>
            <a:r>
              <a:rPr lang="en-GB" dirty="0" smtClean="0">
                <a:latin typeface="Arial" charset="0"/>
                <a:cs typeface="Arial" charset="0"/>
              </a:rPr>
              <a:t>A teacher.</a:t>
            </a:r>
          </a:p>
          <a:p>
            <a:pPr algn="ctr">
              <a:buFont typeface="Wingdings 2" pitchFamily="18" charset="2"/>
              <a:buNone/>
            </a:pPr>
            <a:endParaRPr lang="cs-CZ" b="1" dirty="0" smtClean="0">
              <a:latin typeface="Arial" charset="0"/>
              <a:cs typeface="Arial" charset="0"/>
            </a:endParaRPr>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Šipka doprava 6">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4" end="4"/>
                                            </p:txEl>
                                          </p:spTgt>
                                        </p:tgtEl>
                                        <p:attrNameLst>
                                          <p:attrName>style.visibility</p:attrName>
                                        </p:attrNameLst>
                                      </p:cBhvr>
                                      <p:to>
                                        <p:strVal val="visible"/>
                                      </p:to>
                                    </p:set>
                                    <p:anim calcmode="lin" valueType="num">
                                      <p:cBhvr additive="base">
                                        <p:cTn id="7"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Nadpis 1"/>
          <p:cNvSpPr>
            <a:spLocks noGrp="1"/>
          </p:cNvSpPr>
          <p:nvPr>
            <p:ph type="title"/>
          </p:nvPr>
        </p:nvSpPr>
        <p:spPr/>
        <p:txBody>
          <a:bodyPr>
            <a:normAutofit fontScale="90000"/>
          </a:bodyPr>
          <a:lstStyle/>
          <a:p>
            <a:r>
              <a:rPr lang="cs-CZ" b="1" dirty="0" smtClean="0">
                <a:solidFill>
                  <a:srgbClr val="00B050"/>
                </a:solidFill>
              </a:rPr>
              <a:t>Otázka č. 25</a:t>
            </a:r>
            <a:r>
              <a:rPr lang="en-GB" dirty="0">
                <a:latin typeface="Arial" pitchFamily="34" charset="0"/>
                <a:cs typeface="Arial" pitchFamily="34" charset="0"/>
              </a:rPr>
              <a:t/>
            </a:r>
            <a:br>
              <a:rPr lang="en-GB" dirty="0">
                <a:latin typeface="Arial" pitchFamily="34" charset="0"/>
                <a:cs typeface="Arial" pitchFamily="34" charset="0"/>
              </a:rPr>
            </a:b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Vyjmenuj alespoň tři povolání:</a:t>
            </a:r>
          </a:p>
          <a:p>
            <a:pPr marL="274320" indent="-27432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274320" indent="-274320" algn="ctr"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a:buClr>
                <a:schemeClr val="accent3"/>
              </a:buClr>
              <a:buNone/>
              <a:defRPr/>
            </a:pPr>
            <a:r>
              <a:rPr lang="en-GB" dirty="0">
                <a:latin typeface="Arial" pitchFamily="34" charset="0"/>
                <a:cs typeface="Arial" pitchFamily="34" charset="0"/>
              </a:rPr>
              <a:t>a teacher, a baker, an office worker, a nurse, a doctor, a mechanic,  an astronaut, a fire fighter</a:t>
            </a:r>
            <a:endParaRPr lang="cs-CZ" b="1" dirty="0" smtClean="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Nadpis 1"/>
          <p:cNvSpPr>
            <a:spLocks noGrp="1"/>
          </p:cNvSpPr>
          <p:nvPr>
            <p:ph type="title"/>
          </p:nvPr>
        </p:nvSpPr>
        <p:spPr/>
        <p:txBody>
          <a:bodyPr/>
          <a:lstStyle/>
          <a:p>
            <a:pPr eaLnBrk="1" hangingPunct="1"/>
            <a:r>
              <a:rPr lang="cs-CZ" b="1" dirty="0" smtClean="0">
                <a:solidFill>
                  <a:srgbClr val="00B050"/>
                </a:solidFill>
              </a:rPr>
              <a:t>Otázka č. 26</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Odpověz: </a:t>
            </a:r>
            <a:r>
              <a:rPr lang="en-GB" b="1" dirty="0" smtClean="0">
                <a:latin typeface="Arial" pitchFamily="34" charset="0"/>
                <a:cs typeface="Arial" pitchFamily="34" charset="0"/>
              </a:rPr>
              <a:t>What`s the weather like today?</a:t>
            </a:r>
            <a:r>
              <a:rPr lang="cs-CZ" dirty="0" smtClean="0">
                <a:latin typeface="+mj-lt"/>
              </a:rPr>
              <a:t>								</a:t>
            </a: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r>
              <a:rPr lang="cs-CZ" dirty="0" smtClean="0">
                <a:latin typeface="+mj-lt"/>
              </a:rPr>
              <a:t>					</a:t>
            </a:r>
          </a:p>
          <a:p>
            <a:pPr algn="ctr">
              <a:buClr>
                <a:schemeClr val="accent3"/>
              </a:buClr>
              <a:buNone/>
              <a:defRPr/>
            </a:pPr>
            <a:r>
              <a:rPr lang="en-GB" dirty="0" smtClean="0">
                <a:latin typeface="Arial" pitchFamily="34" charset="0"/>
                <a:cs typeface="Arial" pitchFamily="34" charset="0"/>
              </a:rPr>
              <a:t>It`s raining./ It`s cold./ It`s sunny./ It`s windy./ It`s hot./ It`s snowing./ It`s foggy./ It`s cloudy. </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Nadpis 1"/>
          <p:cNvSpPr>
            <a:spLocks noGrp="1"/>
          </p:cNvSpPr>
          <p:nvPr>
            <p:ph type="title"/>
          </p:nvPr>
        </p:nvSpPr>
        <p:spPr/>
        <p:txBody>
          <a:bodyPr/>
          <a:lstStyle/>
          <a:p>
            <a:pPr eaLnBrk="1" hangingPunct="1"/>
            <a:r>
              <a:rPr lang="cs-CZ" b="1" dirty="0" smtClean="0">
                <a:solidFill>
                  <a:srgbClr val="00B050"/>
                </a:solidFill>
              </a:rPr>
              <a:t>Otázka č. 27</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a:t>
            </a:r>
            <a:r>
              <a:rPr lang="en-GB" b="1" dirty="0" smtClean="0">
                <a:latin typeface="Arial" pitchFamily="34" charset="0"/>
                <a:cs typeface="Arial" pitchFamily="34" charset="0"/>
              </a:rPr>
              <a:t>There were three small ghosts in the Black Bedroom.</a:t>
            </a:r>
          </a:p>
          <a:p>
            <a:pPr marL="0" indent="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0" indent="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0" indent="0" eaLnBrk="1" fontAlgn="auto" hangingPunct="1">
              <a:spcAft>
                <a:spcPts val="0"/>
              </a:spcAft>
              <a:buClr>
                <a:schemeClr val="accent3"/>
              </a:buClr>
              <a:buFont typeface="Wingdings 2"/>
              <a:buNone/>
              <a:defRPr/>
            </a:pPr>
            <a:endParaRPr lang="cs-CZ" b="1" dirty="0" smtClean="0">
              <a:latin typeface="Arial" pitchFamily="34" charset="0"/>
              <a:cs typeface="Arial" pitchFamily="34" charset="0"/>
            </a:endParaRPr>
          </a:p>
          <a:p>
            <a:pPr marL="0" indent="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V Černé místnosti byli tři malí duchové.</a:t>
            </a:r>
          </a:p>
          <a:p>
            <a:pPr marL="0" indent="0" algn="ctr"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	</a:t>
            </a:r>
          </a:p>
          <a:p>
            <a:pPr marL="0" indent="0" algn="ctr" eaLnBrk="1" fontAlgn="auto" hangingPunct="1">
              <a:spcAft>
                <a:spcPts val="0"/>
              </a:spcAft>
              <a:buClr>
                <a:schemeClr val="accent3"/>
              </a:buClr>
              <a:buFont typeface="Wingdings 2"/>
              <a:buNone/>
              <a:defRPr/>
            </a:pPr>
            <a:endParaRPr lang="cs-CZ" b="1" dirty="0">
              <a:latin typeface="Arial" pitchFamily="34" charset="0"/>
              <a:cs typeface="Arial" pitchFamily="34" charset="0"/>
            </a:endParaRP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Nadpis 1"/>
          <p:cNvSpPr>
            <a:spLocks noGrp="1"/>
          </p:cNvSpPr>
          <p:nvPr>
            <p:ph type="title"/>
          </p:nvPr>
        </p:nvSpPr>
        <p:spPr/>
        <p:txBody>
          <a:bodyPr/>
          <a:lstStyle/>
          <a:p>
            <a:pPr eaLnBrk="1" hangingPunct="1"/>
            <a:r>
              <a:rPr lang="cs-CZ" b="1" dirty="0" smtClean="0">
                <a:solidFill>
                  <a:srgbClr val="00B050"/>
                </a:solidFill>
              </a:rPr>
              <a:t>Otázka č. 28</a:t>
            </a:r>
            <a:endParaRPr lang="cs-CZ" dirty="0" smtClean="0">
              <a:solidFill>
                <a:srgbClr val="00B050"/>
              </a:solidFill>
            </a:endParaRPr>
          </a:p>
        </p:txBody>
      </p:sp>
      <p:sp>
        <p:nvSpPr>
          <p:cNvPr id="3" name="Zástupný symbol pro obsah 2"/>
          <p:cNvSpPr>
            <a:spLocks noGrp="1"/>
          </p:cNvSpPr>
          <p:nvPr>
            <p:ph idx="1"/>
          </p:nvPr>
        </p:nvSpPr>
        <p:spPr/>
        <p:txBody>
          <a:bodyPr>
            <a:normAutofit/>
          </a:bodyPr>
          <a:lstStyle/>
          <a:p>
            <a:pPr marL="274320" indent="-274320" eaLnBrk="1" fontAlgn="auto" hangingPunct="1">
              <a:spcAft>
                <a:spcPts val="0"/>
              </a:spcAft>
              <a:buClr>
                <a:schemeClr val="accent3"/>
              </a:buClr>
              <a:buFont typeface="Wingdings 2"/>
              <a:buNone/>
              <a:defRPr/>
            </a:pPr>
            <a:r>
              <a:rPr lang="cs-CZ" b="1" dirty="0" smtClean="0">
                <a:latin typeface="Arial" pitchFamily="34" charset="0"/>
                <a:cs typeface="Arial" pitchFamily="34" charset="0"/>
              </a:rPr>
              <a:t>Přelož: </a:t>
            </a:r>
            <a:r>
              <a:rPr lang="en-GB" b="1" dirty="0" smtClean="0">
                <a:latin typeface="Arial" pitchFamily="34" charset="0"/>
                <a:cs typeface="Arial" pitchFamily="34" charset="0"/>
              </a:rPr>
              <a:t>Sir Sidney lived in this castle 600 years ago.</a:t>
            </a:r>
            <a:endParaRPr lang="cs-CZ" b="1" dirty="0" smtClean="0">
              <a:latin typeface="Arial" pitchFamily="34" charset="0"/>
              <a:cs typeface="Arial" pitchFamily="34" charset="0"/>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274320" indent="-274320" eaLnBrk="1" fontAlgn="auto" hangingPunct="1">
              <a:spcAft>
                <a:spcPts val="0"/>
              </a:spcAft>
              <a:buClr>
                <a:schemeClr val="accent3"/>
              </a:buClr>
              <a:buFont typeface="Wingdings 2"/>
              <a:buNone/>
              <a:defRPr/>
            </a:pPr>
            <a:endParaRPr lang="cs-CZ" dirty="0" smtClean="0">
              <a:latin typeface="+mj-lt"/>
            </a:endParaRPr>
          </a:p>
          <a:p>
            <a:pPr marL="0" indent="0" algn="ctr" eaLnBrk="1" fontAlgn="auto" hangingPunct="1">
              <a:spcAft>
                <a:spcPts val="0"/>
              </a:spcAft>
              <a:buClr>
                <a:schemeClr val="accent3"/>
              </a:buClr>
              <a:buFont typeface="Wingdings 2"/>
              <a:buNone/>
              <a:defRPr/>
            </a:pPr>
            <a:r>
              <a:rPr lang="cs-CZ" dirty="0" smtClean="0">
                <a:latin typeface="Arial" pitchFamily="34" charset="0"/>
                <a:cs typeface="Arial" pitchFamily="34" charset="0"/>
              </a:rPr>
              <a:t>Sir </a:t>
            </a:r>
            <a:r>
              <a:rPr lang="en-GB" dirty="0" smtClean="0">
                <a:latin typeface="Arial" pitchFamily="34" charset="0"/>
                <a:cs typeface="Arial" pitchFamily="34" charset="0"/>
              </a:rPr>
              <a:t>Sidney</a:t>
            </a:r>
            <a:r>
              <a:rPr lang="cs-CZ" dirty="0" smtClean="0">
                <a:latin typeface="Arial" pitchFamily="34" charset="0"/>
                <a:cs typeface="Arial" pitchFamily="34" charset="0"/>
              </a:rPr>
              <a:t> žil na tomto hradě před 600 lety. </a:t>
            </a:r>
          </a:p>
        </p:txBody>
      </p:sp>
      <p:sp>
        <p:nvSpPr>
          <p:cNvPr id="5" name="Šipka doprava 4">
            <a:hlinkClick r:id="rId2" action="ppaction://hlinksldjump"/>
          </p:cNvPr>
          <p:cNvSpPr/>
          <p:nvPr/>
        </p:nvSpPr>
        <p:spPr>
          <a:xfrm>
            <a:off x="6875463" y="5157788"/>
            <a:ext cx="1771650" cy="9159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Tlačítko akce: Dopředu nebo Další 5">
            <a:hlinkClick r:id="" action="ppaction://noaction" highlightClick="1"/>
          </p:cNvPr>
          <p:cNvSpPr/>
          <p:nvPr/>
        </p:nvSpPr>
        <p:spPr>
          <a:xfrm>
            <a:off x="7524750" y="692150"/>
            <a:ext cx="1041400" cy="1042988"/>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Nadpis 1"/>
          <p:cNvSpPr>
            <a:spLocks noGrp="1"/>
          </p:cNvSpPr>
          <p:nvPr>
            <p:ph type="title"/>
          </p:nvPr>
        </p:nvSpPr>
        <p:spPr/>
        <p:txBody>
          <a:bodyPr/>
          <a:lstStyle/>
          <a:p>
            <a:pPr eaLnBrk="1" hangingPunct="1"/>
            <a:r>
              <a:rPr lang="cs-CZ" dirty="0" smtClean="0">
                <a:solidFill>
                  <a:srgbClr val="00B050"/>
                </a:solidFill>
                <a:latin typeface="Arial" pitchFamily="34" charset="0"/>
                <a:cs typeface="Arial" pitchFamily="34" charset="0"/>
              </a:rPr>
              <a:t>Zdroje:</a:t>
            </a:r>
          </a:p>
        </p:txBody>
      </p:sp>
      <p:sp>
        <p:nvSpPr>
          <p:cNvPr id="3" name="Zástupný symbol pro obsah 2"/>
          <p:cNvSpPr>
            <a:spLocks noGrp="1"/>
          </p:cNvSpPr>
          <p:nvPr>
            <p:ph idx="1"/>
          </p:nvPr>
        </p:nvSpPr>
        <p:spPr/>
        <p:txBody>
          <a:bodyPr>
            <a:normAutofit/>
          </a:bodyPr>
          <a:lstStyle/>
          <a:p>
            <a:r>
              <a:rPr lang="cs-CZ" dirty="0" smtClean="0">
                <a:latin typeface="Arial" pitchFamily="34" charset="0"/>
                <a:cs typeface="Arial" pitchFamily="34" charset="0"/>
              </a:rPr>
              <a:t>MAIDMENT, Stella, ROBERTS, </a:t>
            </a:r>
            <a:r>
              <a:rPr lang="cs-CZ" dirty="0" err="1" smtClean="0">
                <a:latin typeface="Arial" pitchFamily="34" charset="0"/>
                <a:cs typeface="Arial" pitchFamily="34" charset="0"/>
              </a:rPr>
              <a:t>Lorena</a:t>
            </a:r>
            <a:r>
              <a:rPr lang="cs-CZ" dirty="0" smtClean="0">
                <a:latin typeface="Arial" pitchFamily="34" charset="0"/>
                <a:cs typeface="Arial" pitchFamily="34" charset="0"/>
              </a:rPr>
              <a:t>. </a:t>
            </a:r>
            <a:r>
              <a:rPr lang="cs-CZ" i="1" dirty="0" smtClean="0">
                <a:latin typeface="Arial" pitchFamily="34" charset="0"/>
                <a:cs typeface="Arial" pitchFamily="34" charset="0"/>
              </a:rPr>
              <a:t>HAPPY STREET New </a:t>
            </a:r>
            <a:r>
              <a:rPr lang="cs-CZ" i="1" dirty="0" err="1" smtClean="0">
                <a:latin typeface="Arial" pitchFamily="34" charset="0"/>
                <a:cs typeface="Arial" pitchFamily="34" charset="0"/>
              </a:rPr>
              <a:t>Edition</a:t>
            </a:r>
            <a:r>
              <a:rPr lang="cs-CZ" i="1" dirty="0" smtClean="0">
                <a:latin typeface="Arial" pitchFamily="34" charset="0"/>
                <a:cs typeface="Arial" pitchFamily="34" charset="0"/>
              </a:rPr>
              <a:t> 2 první vydání</a:t>
            </a:r>
            <a:r>
              <a:rPr lang="cs-CZ" dirty="0" smtClean="0">
                <a:latin typeface="Arial" pitchFamily="34" charset="0"/>
                <a:cs typeface="Arial" pitchFamily="34" charset="0"/>
              </a:rPr>
              <a:t>. </a:t>
            </a:r>
            <a:r>
              <a:rPr lang="cs-CZ" dirty="0" err="1" smtClean="0">
                <a:latin typeface="Arial" pitchFamily="34" charset="0"/>
                <a:cs typeface="Arial" pitchFamily="34" charset="0"/>
              </a:rPr>
              <a:t>Spain</a:t>
            </a:r>
            <a:r>
              <a:rPr lang="cs-CZ" dirty="0" smtClean="0">
                <a:latin typeface="Arial" pitchFamily="34" charset="0"/>
                <a:cs typeface="Arial" pitchFamily="34" charset="0"/>
              </a:rPr>
              <a:t>: OXFORD, 2009, ISBN 978-0-19-475107-0.</a:t>
            </a:r>
          </a:p>
          <a:p>
            <a:pPr marL="274320" indent="-274320" eaLnBrk="1" fontAlgn="auto" hangingPunct="1">
              <a:spcAft>
                <a:spcPts val="0"/>
              </a:spcAft>
              <a:buClr>
                <a:schemeClr val="accent3"/>
              </a:buClr>
              <a:buFont typeface="Wingdings 2"/>
              <a:buChar char=""/>
              <a:defRPr/>
            </a:pPr>
            <a:r>
              <a:rPr lang="cs-CZ" dirty="0" smtClean="0">
                <a:latin typeface="Arial" pitchFamily="34" charset="0"/>
                <a:cs typeface="Arial" pitchFamily="34" charset="0"/>
              </a:rPr>
              <a:t>VLASTNÍ.</a:t>
            </a:r>
            <a:endParaRPr lang="cs-CZ"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Flow</Template>
  <TotalTime>1035</TotalTime>
  <Words>767</Words>
  <Application>Microsoft Office PowerPoint</Application>
  <PresentationFormat>Předvádění na obrazovce (4:3)</PresentationFormat>
  <Paragraphs>278</Paragraphs>
  <Slides>34</Slides>
  <Notes>0</Notes>
  <HiddenSlides>0</HiddenSlides>
  <MMClips>0</MMClips>
  <ScaleCrop>false</ScaleCrop>
  <HeadingPairs>
    <vt:vector size="4" baseType="variant">
      <vt:variant>
        <vt:lpstr>Motiv</vt:lpstr>
      </vt:variant>
      <vt:variant>
        <vt:i4>2</vt:i4>
      </vt:variant>
      <vt:variant>
        <vt:lpstr>Nadpisy snímků</vt:lpstr>
      </vt:variant>
      <vt:variant>
        <vt:i4>34</vt:i4>
      </vt:variant>
    </vt:vector>
  </HeadingPairs>
  <TitlesOfParts>
    <vt:vector size="36" baseType="lpstr">
      <vt:lpstr>Motiv sady Office</vt:lpstr>
      <vt:lpstr>Bohatý</vt:lpstr>
      <vt:lpstr>     Základní škola Ústí nad Labem, Anežky České 702/17, příspěvková organizace   Číslo projektu: CZ.1.07/1.4.00/21.2887     Název projektu: „Učíme lépe a moderněji“  OP VK 1.4                   Výukový materiál</vt:lpstr>
      <vt:lpstr>     Základní škola Ústí nad Labem, Anežky České 702/17, příspěvková organizace   Číslo projektu: CZ.1.07/1.4.00/21.2887     Název projektu: „Učíme lépe a moderněji“  OP VK 1.4                   Výukový materiál</vt:lpstr>
      <vt:lpstr>Prezentace aplikace PowerPoint</vt:lpstr>
      <vt:lpstr>POKYNY K OVLÁDÁNÍ</vt:lpstr>
      <vt:lpstr>Prezentace aplikace PowerPoint</vt:lpstr>
      <vt:lpstr>Otázka č. 1</vt:lpstr>
      <vt:lpstr>Otázka č. 2</vt:lpstr>
      <vt:lpstr>Otázka č. 3</vt:lpstr>
      <vt:lpstr>Otázka č. 4</vt:lpstr>
      <vt:lpstr>Otázka č. 5</vt:lpstr>
      <vt:lpstr>Otázka č. 6</vt:lpstr>
      <vt:lpstr>Otázka č. 7</vt:lpstr>
      <vt:lpstr>Otázka č. 8</vt:lpstr>
      <vt:lpstr>Otázka č. 9</vt:lpstr>
      <vt:lpstr>Otázka č. 10</vt:lpstr>
      <vt:lpstr> Otázka č. 11 </vt:lpstr>
      <vt:lpstr>Otázka č. 12</vt:lpstr>
      <vt:lpstr>Otázka č. 13</vt:lpstr>
      <vt:lpstr>Otázka č. 14</vt:lpstr>
      <vt:lpstr>Otázka č. 15</vt:lpstr>
      <vt:lpstr>Otázka č. 16</vt:lpstr>
      <vt:lpstr>Otázka č. 17</vt:lpstr>
      <vt:lpstr>Otázka č. 18</vt:lpstr>
      <vt:lpstr>Otázka č. 19</vt:lpstr>
      <vt:lpstr>Otázka č. 20</vt:lpstr>
      <vt:lpstr>Otázka č. 21</vt:lpstr>
      <vt:lpstr>Otázka č. 22 </vt:lpstr>
      <vt:lpstr>Otázka č. 23</vt:lpstr>
      <vt:lpstr>Otázka č. 24</vt:lpstr>
      <vt:lpstr>Otázka č. 25 </vt:lpstr>
      <vt:lpstr>Otázka č. 26</vt:lpstr>
      <vt:lpstr>Otázka č. 27</vt:lpstr>
      <vt:lpstr>Otázka č. 28</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Roman</dc:creator>
  <cp:lastModifiedBy>Helena Rejzlová</cp:lastModifiedBy>
  <cp:revision>136</cp:revision>
  <dcterms:created xsi:type="dcterms:W3CDTF">2012-05-04T20:37:58Z</dcterms:created>
  <dcterms:modified xsi:type="dcterms:W3CDTF">2013-06-10T18:18:31Z</dcterms:modified>
</cp:coreProperties>
</file>