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32"/>
  </p:notesMasterIdLst>
  <p:sldIdLst>
    <p:sldId id="28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16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73706-3351-46A4-AB3F-067E3E1CBB7C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CAB57-0D3F-4979-A889-171CBDE306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468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CAB57-0D3F-4979-A889-171CBDE3064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11. 6. 2013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4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6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</a:t>
            </a:r>
            <a:r>
              <a:rPr lang="cs-CZ" sz="1600" dirty="0"/>
              <a:t>VY_22_INOVACE_12_4_HS 1 </a:t>
            </a:r>
            <a:r>
              <a:rPr lang="cs-CZ" sz="1600" dirty="0" smtClean="0"/>
              <a:t>– RISKUJ </a:t>
            </a:r>
            <a:r>
              <a:rPr lang="cs-CZ" sz="1600" dirty="0"/>
              <a:t>- OPAKOVÁNÍ </a:t>
            </a:r>
            <a:endParaRPr lang="cs-CZ" sz="16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		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Vzdělávací oblast/Předmět/Téma:	Jazyk a jazyková komunikace/ Anglický jazyk/ </a:t>
            </a:r>
            <a:r>
              <a:rPr lang="cs-CZ" sz="1600" dirty="0" smtClean="0"/>
              <a:t>RISKUJ – OPAKOVÁNÍ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			</a:t>
            </a:r>
            <a:r>
              <a:rPr lang="cs-CZ" sz="1800" dirty="0" smtClean="0"/>
              <a:t> </a:t>
            </a:r>
            <a:r>
              <a:rPr lang="cs-CZ" sz="1600" dirty="0"/>
              <a:t>Opakování učiva 3.ročníku /dle učebnice HAPY STREET 1/pomocí soutěže „RISKUJ“. Žáci se rozdělí do skupin, postupně si vybírají </a:t>
            </a:r>
            <a:r>
              <a:rPr lang="cs-CZ" sz="1600" dirty="0" smtClean="0"/>
              <a:t>		otázky</a:t>
            </a:r>
            <a:r>
              <a:rPr lang="cs-CZ" sz="1600" dirty="0"/>
              <a:t>, otázka se </a:t>
            </a:r>
            <a:r>
              <a:rPr lang="cs-CZ" sz="1600" dirty="0" smtClean="0"/>
              <a:t>zobrazí </a:t>
            </a:r>
            <a:r>
              <a:rPr lang="cs-CZ" sz="1600" dirty="0"/>
              <a:t>vždy po kliknutí na políčko s číslicí. Kontrola odpovědi po kliknutí na pole „odpověď.“ Kliknutím na pole </a:t>
            </a:r>
            <a:r>
              <a:rPr lang="cs-CZ" sz="1600" dirty="0" smtClean="0"/>
              <a:t>		„</a:t>
            </a:r>
            <a:r>
              <a:rPr lang="cs-CZ" sz="1600" dirty="0"/>
              <a:t>zpět“ se vrátíte na hrací pole. Hra pokračuje do vyčerpání otázek.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	III. 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		3. 6.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3. 6.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3915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  UČIVA 3. ROČNÍKU </a:t>
            </a:r>
          </a:p>
          <a:p>
            <a:r>
              <a:rPr lang="cs-CZ" dirty="0" smtClean="0"/>
              <a:t>HAPPY STREET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323528" y="548680"/>
            <a:ext cx="2160240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1.-2. LEKCE</a:t>
            </a:r>
          </a:p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3528" y="1772816"/>
            <a:ext cx="2232248" cy="9144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3.-4. LEKCE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3528" y="2996952"/>
            <a:ext cx="2232248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5</a:t>
            </a:r>
            <a:r>
              <a:rPr lang="cs-CZ" sz="2800" dirty="0" smtClean="0"/>
              <a:t>.-6. LEKCE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3528" y="4221088"/>
            <a:ext cx="2232248" cy="91440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7.-8. LEKCE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3528" y="5517232"/>
            <a:ext cx="2232248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9</a:t>
            </a:r>
            <a:r>
              <a:rPr lang="cs-CZ" sz="2800" dirty="0" smtClean="0"/>
              <a:t>. LEKCE</a:t>
            </a:r>
            <a:endParaRPr lang="cs-CZ" sz="2800" dirty="0"/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284380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4139952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536408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9" name="Zaoblený obdélník 18">
            <a:hlinkClick r:id="rId6" action="ppaction://hlinksldjump"/>
          </p:cNvPr>
          <p:cNvSpPr/>
          <p:nvPr/>
        </p:nvSpPr>
        <p:spPr>
          <a:xfrm>
            <a:off x="6588224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0" name="Zaoblený obdélník 19">
            <a:hlinkClick r:id="rId7" action="ppaction://hlinksldjump"/>
          </p:cNvPr>
          <p:cNvSpPr/>
          <p:nvPr/>
        </p:nvSpPr>
        <p:spPr>
          <a:xfrm>
            <a:off x="788436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1" name="Zaoblený obdélník 20">
            <a:hlinkClick r:id="rId8" action="ppaction://hlinksldjump"/>
          </p:cNvPr>
          <p:cNvSpPr/>
          <p:nvPr/>
        </p:nvSpPr>
        <p:spPr>
          <a:xfrm>
            <a:off x="2843808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2" name="Zaoblený obdélník 21">
            <a:hlinkClick r:id="rId9" action="ppaction://hlinksldjump"/>
          </p:cNvPr>
          <p:cNvSpPr/>
          <p:nvPr/>
        </p:nvSpPr>
        <p:spPr>
          <a:xfrm>
            <a:off x="4067944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3" name="Zaoblený obdélník 22">
            <a:hlinkClick r:id="rId10" action="ppaction://hlinksldjump"/>
          </p:cNvPr>
          <p:cNvSpPr/>
          <p:nvPr/>
        </p:nvSpPr>
        <p:spPr>
          <a:xfrm>
            <a:off x="536408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4" name="Zaoblený obdélník 23">
            <a:hlinkClick r:id="rId11" action="ppaction://hlinksldjump"/>
          </p:cNvPr>
          <p:cNvSpPr/>
          <p:nvPr/>
        </p:nvSpPr>
        <p:spPr>
          <a:xfrm>
            <a:off x="6588224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5" name="Zaoblený obdélník 24">
            <a:hlinkClick r:id="rId12" action="ppaction://hlinksldjump"/>
          </p:cNvPr>
          <p:cNvSpPr/>
          <p:nvPr/>
        </p:nvSpPr>
        <p:spPr>
          <a:xfrm>
            <a:off x="788436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6" name="Zaoblený obdélník 25">
            <a:hlinkClick r:id="rId13" action="ppaction://hlinksldjump"/>
          </p:cNvPr>
          <p:cNvSpPr/>
          <p:nvPr/>
        </p:nvSpPr>
        <p:spPr>
          <a:xfrm>
            <a:off x="2843808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7" name="Zaoblený obdélník 26">
            <a:hlinkClick r:id="rId14" action="ppaction://hlinksldjump"/>
          </p:cNvPr>
          <p:cNvSpPr/>
          <p:nvPr/>
        </p:nvSpPr>
        <p:spPr>
          <a:xfrm>
            <a:off x="4067944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8" name="Zaoblený obdélník 27">
            <a:hlinkClick r:id="rId15" action="ppaction://hlinksldjump"/>
          </p:cNvPr>
          <p:cNvSpPr/>
          <p:nvPr/>
        </p:nvSpPr>
        <p:spPr>
          <a:xfrm>
            <a:off x="5436096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9" name="Zaoblený obdélník 28">
            <a:hlinkClick r:id="rId16" action="ppaction://hlinksldjump"/>
          </p:cNvPr>
          <p:cNvSpPr/>
          <p:nvPr/>
        </p:nvSpPr>
        <p:spPr>
          <a:xfrm>
            <a:off x="6660232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0" name="Zaoblený obdélník 29">
            <a:hlinkClick r:id="rId17" action="ppaction://hlinksldjump"/>
          </p:cNvPr>
          <p:cNvSpPr/>
          <p:nvPr/>
        </p:nvSpPr>
        <p:spPr>
          <a:xfrm>
            <a:off x="7884368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1" name="Zaoblený obdélník 30">
            <a:hlinkClick r:id="rId18" action="ppaction://hlinksldjump"/>
          </p:cNvPr>
          <p:cNvSpPr/>
          <p:nvPr/>
        </p:nvSpPr>
        <p:spPr>
          <a:xfrm>
            <a:off x="284380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2" name="Zaoblený obdélník 31">
            <a:hlinkClick r:id="rId19" action="ppaction://hlinksldjump"/>
          </p:cNvPr>
          <p:cNvSpPr/>
          <p:nvPr/>
        </p:nvSpPr>
        <p:spPr>
          <a:xfrm>
            <a:off x="4067944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3" name="Zaoblený obdélník 32">
            <a:hlinkClick r:id="rId20" action="ppaction://hlinksldjump"/>
          </p:cNvPr>
          <p:cNvSpPr/>
          <p:nvPr/>
        </p:nvSpPr>
        <p:spPr>
          <a:xfrm>
            <a:off x="5436096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4" name="Zaoblený obdélník 33">
            <a:hlinkClick r:id="rId21" action="ppaction://hlinksldjump"/>
          </p:cNvPr>
          <p:cNvSpPr/>
          <p:nvPr/>
        </p:nvSpPr>
        <p:spPr>
          <a:xfrm>
            <a:off x="6660232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5" name="Zaoblený obdélník 34">
            <a:hlinkClick r:id="rId22" action="ppaction://hlinksldjump"/>
          </p:cNvPr>
          <p:cNvSpPr/>
          <p:nvPr/>
        </p:nvSpPr>
        <p:spPr>
          <a:xfrm>
            <a:off x="788436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6" name="Zaoblený obdélník 35">
            <a:hlinkClick r:id="rId23" action="ppaction://hlinksldjump"/>
          </p:cNvPr>
          <p:cNvSpPr/>
          <p:nvPr/>
        </p:nvSpPr>
        <p:spPr>
          <a:xfrm>
            <a:off x="5436096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7" name="Zaoblený obdélník 36">
            <a:hlinkClick r:id="rId24" action="ppaction://hlinksldjump"/>
          </p:cNvPr>
          <p:cNvSpPr/>
          <p:nvPr/>
        </p:nvSpPr>
        <p:spPr>
          <a:xfrm>
            <a:off x="4139952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8" name="Zaoblený obdélník 37">
            <a:hlinkClick r:id="rId25" action="ppaction://hlinksldjump"/>
          </p:cNvPr>
          <p:cNvSpPr/>
          <p:nvPr/>
        </p:nvSpPr>
        <p:spPr>
          <a:xfrm>
            <a:off x="284380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9" name="Zaoblený obdélník 38">
            <a:hlinkClick r:id="rId26" action="ppaction://hlinksldjump"/>
          </p:cNvPr>
          <p:cNvSpPr/>
          <p:nvPr/>
        </p:nvSpPr>
        <p:spPr>
          <a:xfrm>
            <a:off x="6732240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40" name="Zaoblený obdélník 39">
            <a:hlinkClick r:id="rId27" action="ppaction://hlinksldjump"/>
          </p:cNvPr>
          <p:cNvSpPr/>
          <p:nvPr/>
        </p:nvSpPr>
        <p:spPr>
          <a:xfrm>
            <a:off x="788436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2800" u="sng" dirty="0" smtClean="0"/>
          </a:p>
          <a:p>
            <a:pPr algn="ctr">
              <a:buNone/>
            </a:pPr>
            <a:r>
              <a:rPr lang="cs-CZ" sz="2800" u="sng" dirty="0" smtClean="0"/>
              <a:t>PŘELOŽ</a:t>
            </a:r>
            <a:r>
              <a:rPr lang="cs-CZ" sz="2800" dirty="0" smtClean="0"/>
              <a:t>:</a:t>
            </a:r>
          </a:p>
          <a:p>
            <a:pPr>
              <a:buNone/>
            </a:pPr>
            <a:r>
              <a:rPr lang="en-GB" sz="2800" dirty="0" smtClean="0"/>
              <a:t> Hi</a:t>
            </a:r>
            <a:r>
              <a:rPr lang="cs-CZ" sz="2800" dirty="0" smtClean="0"/>
              <a:t>, </a:t>
            </a:r>
            <a:r>
              <a:rPr lang="en-GB" sz="2800" dirty="0" smtClean="0"/>
              <a:t>Hel</a:t>
            </a:r>
            <a:r>
              <a:rPr lang="cs-CZ" sz="2800" dirty="0" smtClean="0"/>
              <a:t>l</a:t>
            </a:r>
            <a:r>
              <a:rPr lang="en-GB" sz="2800" dirty="0" smtClean="0"/>
              <a:t>o, What´s your name?, Who´s this?</a:t>
            </a:r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45091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Ahoj, Jak se jmenuješ?, Kdo je to?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77180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dirty="0" smtClean="0"/>
              <a:t>Počítej od 1do 10.</a:t>
            </a: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58112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One, two, three, four, five, six, seven, eight, nine, ten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Přelož</a:t>
            </a:r>
          </a:p>
          <a:p>
            <a:pPr algn="ctr">
              <a:buNone/>
            </a:pPr>
            <a:r>
              <a:rPr lang="en-GB" sz="2800" dirty="0" smtClean="0"/>
              <a:t>How are you? Fine, thanks. Goodbye. See you tomorrow</a:t>
            </a:r>
            <a:r>
              <a:rPr lang="cs-CZ" sz="2800" dirty="0" smtClean="0"/>
              <a:t>.</a:t>
            </a:r>
            <a:endParaRPr lang="en-GB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293096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 se máš? Dobře, díky. Na shledanou. Uvidíme se zítra.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6 pomůcek, které používáš ve škole.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509120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 pencil, a pen, a rubber, a ruler, a pencil-case, a book</a:t>
            </a:r>
            <a:endParaRPr lang="en-GB" dirty="0"/>
          </a:p>
        </p:txBody>
      </p:sp>
      <p:sp>
        <p:nvSpPr>
          <p:cNvPr id="8" name="Oválný popisek 7"/>
          <p:cNvSpPr/>
          <p:nvPr/>
        </p:nvSpPr>
        <p:spPr>
          <a:xfrm>
            <a:off x="3275856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alespoň 8 barev: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797152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White, yellow, orange, pink, red, blue, green, purple, brown, black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Co je to ENGLAND?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581128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Anglie.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alespoň 5 hraček.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437112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 car, a doll, a</a:t>
            </a:r>
            <a:r>
              <a:rPr lang="cs-CZ" dirty="0" smtClean="0"/>
              <a:t> </a:t>
            </a:r>
            <a:r>
              <a:rPr lang="en-GB" dirty="0" smtClean="0"/>
              <a:t>robot, a train, a lorry,</a:t>
            </a:r>
            <a:endParaRPr lang="cs-CZ" dirty="0" smtClean="0"/>
          </a:p>
          <a:p>
            <a:pPr algn="ctr"/>
            <a:r>
              <a:rPr lang="en-GB" dirty="0" smtClean="0"/>
              <a:t> a dinosaur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</a:p>
          <a:p>
            <a:pPr algn="ctr">
              <a:buNone/>
            </a:pPr>
            <a:r>
              <a:rPr lang="en-GB" dirty="0" smtClean="0"/>
              <a:t>Is the train made from plastic bottles?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3. LEKCE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43711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Je ten vlak vyrobený z plastových lahví?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</a:p>
          <a:p>
            <a:pPr algn="ctr">
              <a:buNone/>
            </a:pPr>
            <a:r>
              <a:rPr lang="en-GB" dirty="0" smtClean="0"/>
              <a:t>Can I have ten bananas, please</a:t>
            </a:r>
            <a:r>
              <a:rPr lang="cs-CZ" dirty="0" smtClean="0"/>
              <a:t>?</a:t>
            </a:r>
            <a:r>
              <a:rPr lang="en-GB" dirty="0" smtClean="0"/>
              <a:t> Yes, here you are.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797152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Mohu dostat deset banánů, prosím? Ano, tady jsou.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10 druhů potravin.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4.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509120"/>
            <a:ext cx="43924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An apple, an orange, a pear,</a:t>
            </a:r>
            <a:endParaRPr lang="cs-CZ" dirty="0" smtClean="0"/>
          </a:p>
          <a:p>
            <a:pPr algn="ctr"/>
            <a:r>
              <a:rPr lang="en-GB" dirty="0" smtClean="0"/>
              <a:t> a banana, a cake, an ice cream, pizza, steak, pasta, biscuits, chocolate, mushrooms,  olives, peppers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Odpověz:</a:t>
            </a:r>
          </a:p>
          <a:p>
            <a:pPr algn="ctr">
              <a:buNone/>
            </a:pPr>
            <a:r>
              <a:rPr lang="en-GB" dirty="0" smtClean="0"/>
              <a:t>Have you got a ball?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5.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509120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Yes, I have.  </a:t>
            </a:r>
          </a:p>
          <a:p>
            <a:pPr algn="ctr"/>
            <a:r>
              <a:rPr lang="en-GB" dirty="0" smtClean="0"/>
              <a:t>No, I haven´t.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alespoň 5 věcí, s čím si můžeš hrát v parku.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5.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4437112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 ball, a kite, </a:t>
            </a:r>
          </a:p>
          <a:p>
            <a:pPr algn="ctr"/>
            <a:r>
              <a:rPr lang="en-GB" dirty="0" smtClean="0"/>
              <a:t>a plane, a bike, </a:t>
            </a:r>
          </a:p>
          <a:p>
            <a:pPr algn="ctr"/>
            <a:r>
              <a:rPr lang="en-GB" dirty="0" smtClean="0"/>
              <a:t>a boat, a skateboard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Počítej od 11 do 20.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5.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4149080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Eleven, twelve, thirteen, fourteen, fifteen, sixteen, seventeen, eighteen, nineteen, twenty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21297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kuchyň, obývací pokoj, ložnice, koupelna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6.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63788" y="4725143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 kitchen,</a:t>
            </a:r>
            <a:r>
              <a:rPr lang="cs-CZ" dirty="0" smtClean="0"/>
              <a:t> a</a:t>
            </a:r>
            <a:r>
              <a:rPr lang="en-GB" dirty="0" smtClean="0"/>
              <a:t> sitting room,</a:t>
            </a:r>
            <a:endParaRPr lang="cs-CZ" dirty="0" smtClean="0"/>
          </a:p>
          <a:p>
            <a:pPr algn="ctr"/>
            <a:r>
              <a:rPr lang="en-GB" dirty="0" smtClean="0"/>
              <a:t> </a:t>
            </a:r>
            <a:r>
              <a:rPr lang="cs-CZ" dirty="0" smtClean="0"/>
              <a:t>a </a:t>
            </a:r>
            <a:r>
              <a:rPr lang="en-GB" dirty="0" smtClean="0"/>
              <a:t>bedroom,</a:t>
            </a:r>
            <a:r>
              <a:rPr lang="cs-CZ" dirty="0" smtClean="0"/>
              <a:t> a</a:t>
            </a:r>
            <a:r>
              <a:rPr lang="en-GB" dirty="0" smtClean="0"/>
              <a:t> bathroom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stůl, židle, knihovnička, skříňka, postel, šatníková skříň, pohovka, kobereček, krb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6.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797152"/>
            <a:ext cx="66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 table, a chair, a bookcase, a cupboard, a bed,</a:t>
            </a:r>
          </a:p>
          <a:p>
            <a:pPr algn="ctr"/>
            <a:r>
              <a:rPr lang="en-GB" dirty="0" smtClean="0"/>
              <a:t> a wardrobe, a sofa, a rug, a fireplace.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Jmenuj opak ke slovům: a man, a girl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7.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43977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 </a:t>
            </a:r>
            <a:r>
              <a:rPr lang="en-GB" dirty="0" smtClean="0"/>
              <a:t>woman, a boy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Ona má dlouhé hnědé vlasy.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7.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347864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8112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She´s got long brown hair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Přiřaď opak: </a:t>
            </a:r>
            <a:endParaRPr lang="cs-CZ" dirty="0" smtClean="0"/>
          </a:p>
          <a:p>
            <a:pPr algn="ctr">
              <a:buNone/>
            </a:pPr>
            <a:r>
              <a:rPr lang="en-GB" dirty="0" smtClean="0"/>
              <a:t>Tall-</a:t>
            </a:r>
          </a:p>
          <a:p>
            <a:pPr algn="ctr">
              <a:buNone/>
            </a:pPr>
            <a:r>
              <a:rPr lang="en-GB" dirty="0" smtClean="0"/>
              <a:t>Fat- </a:t>
            </a:r>
          </a:p>
          <a:p>
            <a:pPr algn="ctr">
              <a:buNone/>
            </a:pPr>
            <a:r>
              <a:rPr lang="en-GB" dirty="0" smtClean="0"/>
              <a:t>Old-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7.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653136"/>
            <a:ext cx="4320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Short</a:t>
            </a:r>
            <a:endParaRPr lang="cs-CZ" dirty="0" smtClean="0"/>
          </a:p>
          <a:p>
            <a:pPr algn="ctr"/>
            <a:r>
              <a:rPr lang="en-GB" dirty="0" smtClean="0"/>
              <a:t> thin</a:t>
            </a:r>
            <a:endParaRPr lang="cs-CZ" dirty="0" smtClean="0"/>
          </a:p>
          <a:p>
            <a:pPr algn="ctr"/>
            <a:r>
              <a:rPr lang="en-GB" dirty="0" smtClean="0"/>
              <a:t> young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tričko, ponožky, boty, kalhoty, svetřík, sukně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8.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509120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 T-shirt, socks, shoes, trousers, a jumper, a skirt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</a:t>
            </a:r>
            <a:r>
              <a:rPr lang="en-GB" dirty="0" smtClean="0"/>
              <a:t>My school uniform is a white T-shirt, gr</a:t>
            </a:r>
            <a:r>
              <a:rPr lang="cs-CZ" dirty="0" smtClean="0"/>
              <a:t>e</a:t>
            </a:r>
            <a:r>
              <a:rPr lang="en-GB" dirty="0" smtClean="0"/>
              <a:t>y trousers, a blue jumper and black shoes. I don´t like my school uniform.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8. LEKCE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4869160"/>
            <a:ext cx="46805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Moje školní uniforma je bílé tričko, šedivé kalhoty, modrý svetřík a černé boty. Nemám rád moji školní uniformu.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419872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sportovní centrum</a:t>
            </a:r>
            <a:endParaRPr lang="cs-CZ" u="sng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9. LEKCE 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65313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 sports centre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78904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Vyjmenuj části těla: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9. LEKCE 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494116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 foot, a leg, a body, </a:t>
            </a:r>
          </a:p>
          <a:p>
            <a:pPr algn="ctr"/>
            <a:r>
              <a:rPr lang="en-GB" dirty="0" smtClean="0"/>
              <a:t>an arm, a hand, a head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400506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Odpověz</a:t>
            </a:r>
            <a:r>
              <a:rPr lang="cs-CZ" dirty="0" smtClean="0"/>
              <a:t>: </a:t>
            </a:r>
            <a:r>
              <a:rPr lang="en-GB" dirty="0" smtClean="0"/>
              <a:t>Can you play football?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9. LEKCE 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Yes, I can.</a:t>
            </a:r>
          </a:p>
          <a:p>
            <a:pPr algn="ctr"/>
            <a:r>
              <a:rPr lang="en-GB" dirty="0" smtClean="0"/>
              <a:t>No, I can´t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Přelož:</a:t>
            </a:r>
            <a:r>
              <a:rPr lang="cs-CZ" dirty="0" smtClean="0"/>
              <a:t> </a:t>
            </a:r>
            <a:r>
              <a:rPr lang="en-GB" dirty="0" smtClean="0"/>
              <a:t>Arms up! Arms down! Jump to the right!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9</a:t>
            </a:r>
            <a:r>
              <a:rPr lang="cs-CZ" sz="3600" dirty="0" smtClean="0"/>
              <a:t>. LEKCE 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43711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Ruce nahoru! Ruce dolů! Skoč vpravo!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Přelož</a:t>
            </a:r>
            <a:r>
              <a:rPr lang="cs-CZ" dirty="0" smtClean="0"/>
              <a:t>: Skoč vlevo! Kopni vpravo</a:t>
            </a:r>
            <a:r>
              <a:rPr lang="cs-CZ" dirty="0"/>
              <a:t>!</a:t>
            </a:r>
            <a:r>
              <a:rPr lang="cs-CZ" dirty="0" smtClean="0"/>
              <a:t> Ruce v bok! Úklon vpravo! 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9. LEKCE 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4437112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Jump to the left! Kick to the right! Hands on hips! Bend to the right!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VLASTNÍ.</a:t>
            </a:r>
          </a:p>
          <a:p>
            <a:r>
              <a:rPr lang="cs-CZ" sz="1200" dirty="0"/>
              <a:t>MAIDMENT, Stella, ROBERTS, </a:t>
            </a:r>
            <a:r>
              <a:rPr lang="cs-CZ" sz="1200" dirty="0" err="1"/>
              <a:t>Lorena</a:t>
            </a:r>
            <a:r>
              <a:rPr lang="cs-CZ" sz="1200" dirty="0"/>
              <a:t>. </a:t>
            </a:r>
            <a:r>
              <a:rPr lang="cs-CZ" sz="1200" i="1" dirty="0"/>
              <a:t>HAPPY STREET New </a:t>
            </a:r>
            <a:r>
              <a:rPr lang="cs-CZ" sz="1200" i="1" dirty="0" err="1"/>
              <a:t>Edition</a:t>
            </a:r>
            <a:r>
              <a:rPr lang="cs-CZ" sz="1200" i="1" dirty="0"/>
              <a:t> 1 první vydání</a:t>
            </a:r>
            <a:r>
              <a:rPr lang="cs-CZ" sz="1200" dirty="0"/>
              <a:t>. </a:t>
            </a:r>
            <a:r>
              <a:rPr lang="cs-CZ" sz="1200" dirty="0" err="1"/>
              <a:t>Spain</a:t>
            </a:r>
            <a:r>
              <a:rPr lang="cs-CZ" sz="1200" dirty="0"/>
              <a:t>: OXFORD, 2009,ISBN 978-0-19-475106-3.</a:t>
            </a:r>
          </a:p>
          <a:p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ZDROJ</a:t>
            </a:r>
            <a:r>
              <a:rPr lang="cs-CZ" dirty="0" smtClean="0"/>
              <a:t>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333</TotalTime>
  <Words>882</Words>
  <Application>Microsoft Office PowerPoint</Application>
  <PresentationFormat>Předvádění na obrazovce (4:3)</PresentationFormat>
  <Paragraphs>246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Shluk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Prezentace aplikace PowerPoint</vt:lpstr>
      <vt:lpstr>1. LEKCE  ZA 100</vt:lpstr>
      <vt:lpstr>1. LEKCE  ZA 200</vt:lpstr>
      <vt:lpstr>1. LEKCE  ZA 300</vt:lpstr>
      <vt:lpstr>2. LEKCE  ZA 400</vt:lpstr>
      <vt:lpstr>2. LEKCE  ZA 500</vt:lpstr>
      <vt:lpstr>3. LEKCE  ZA 100</vt:lpstr>
      <vt:lpstr>3. LEKCE ZA 200</vt:lpstr>
      <vt:lpstr>3. LEKCE ZA 300</vt:lpstr>
      <vt:lpstr>4. LEKCE  ZA 400</vt:lpstr>
      <vt:lpstr>4. LEKCE  ZA 500</vt:lpstr>
      <vt:lpstr>5. LEKCE  ZA 100</vt:lpstr>
      <vt:lpstr>5. LEKCE  ZA 200</vt:lpstr>
      <vt:lpstr>5. LEKCE  ZA 300</vt:lpstr>
      <vt:lpstr>6. LEKCE  ZA 400</vt:lpstr>
      <vt:lpstr>6. LEKCE  ZA 500</vt:lpstr>
      <vt:lpstr>7. LEKCE  ZA 100</vt:lpstr>
      <vt:lpstr>7. LEKCE  ZA 200</vt:lpstr>
      <vt:lpstr>7. LEKCE  ZA 300</vt:lpstr>
      <vt:lpstr>8. LEKCE  ZA 400</vt:lpstr>
      <vt:lpstr>8. LEKCE ZA 500</vt:lpstr>
      <vt:lpstr>9. LEKCE  ZA 100</vt:lpstr>
      <vt:lpstr>9. LEKCE  ZA 200</vt:lpstr>
      <vt:lpstr>9. LEKCE  ZA 300</vt:lpstr>
      <vt:lpstr>9. LEKCE  ZA 400</vt:lpstr>
      <vt:lpstr>9. LEKCE  ZA 500</vt:lpstr>
      <vt:lpstr>ZDROJ: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Helena Rejzlová</cp:lastModifiedBy>
  <cp:revision>67</cp:revision>
  <dcterms:created xsi:type="dcterms:W3CDTF">2012-04-30T12:39:55Z</dcterms:created>
  <dcterms:modified xsi:type="dcterms:W3CDTF">2013-06-11T12:59:06Z</dcterms:modified>
</cp:coreProperties>
</file>