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32"/>
  </p:notesMasterIdLst>
  <p:sldIdLst>
    <p:sldId id="28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16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73706-3351-46A4-AB3F-067E3E1CBB7C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CAB57-0D3F-4979-A889-171CBDE306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468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CAB57-0D3F-4979-A889-171CBDE3064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4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6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</a:t>
            </a:r>
            <a:r>
              <a:rPr lang="cs-CZ" sz="1600" dirty="0" smtClean="0"/>
              <a:t>VY_22_INOVACE_13_4_HS </a:t>
            </a:r>
            <a:r>
              <a:rPr lang="cs-CZ" sz="1600" dirty="0"/>
              <a:t>2</a:t>
            </a:r>
            <a:r>
              <a:rPr lang="cs-CZ" sz="1600" dirty="0" smtClean="0"/>
              <a:t> </a:t>
            </a:r>
            <a:r>
              <a:rPr lang="cs-CZ" sz="1600" dirty="0" smtClean="0"/>
              <a:t>– RISKUJ - OPAKOVÁNÍ</a:t>
            </a:r>
            <a:endParaRPr lang="cs-CZ" sz="16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		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Vzdělávací oblast/Předmět/Téma:	Jazyk a jazyková komunikace/ Anglický jazyk/ </a:t>
            </a:r>
            <a:r>
              <a:rPr lang="cs-CZ" sz="1600" dirty="0" smtClean="0"/>
              <a:t>RISKUJ – OPAKOVÁNÍ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			</a:t>
            </a:r>
            <a:r>
              <a:rPr lang="cs-CZ" sz="1800" dirty="0" smtClean="0"/>
              <a:t> </a:t>
            </a:r>
            <a:r>
              <a:rPr lang="cs-CZ" sz="1600" dirty="0"/>
              <a:t>Opakování učiva </a:t>
            </a:r>
            <a:r>
              <a:rPr lang="cs-CZ" sz="1600" dirty="0" smtClean="0"/>
              <a:t>4.ročníku </a:t>
            </a:r>
            <a:r>
              <a:rPr lang="cs-CZ" sz="1600" dirty="0"/>
              <a:t>/dle učebnice HAPY STREET </a:t>
            </a:r>
            <a:r>
              <a:rPr lang="cs-CZ" sz="1600" dirty="0" smtClean="0"/>
              <a:t>2/pomocí </a:t>
            </a:r>
            <a:r>
              <a:rPr lang="cs-CZ" sz="1600" dirty="0"/>
              <a:t>soutěže „RISKUJ“. Žáci se rozdělí do skupin, postupně si vybírají </a:t>
            </a:r>
            <a:r>
              <a:rPr lang="cs-CZ" sz="1600" dirty="0" smtClean="0"/>
              <a:t>		otázky</a:t>
            </a:r>
            <a:r>
              <a:rPr lang="cs-CZ" sz="1600" dirty="0"/>
              <a:t>, otázka se </a:t>
            </a:r>
            <a:r>
              <a:rPr lang="cs-CZ" sz="1600" dirty="0" smtClean="0"/>
              <a:t>zobrazí </a:t>
            </a:r>
            <a:r>
              <a:rPr lang="cs-CZ" sz="1600" dirty="0"/>
              <a:t>vždy po kliknutí na políčko s číslicí. Kontrola odpovědi po kliknutí na pole „odpověď.“ Kliknutím na pole </a:t>
            </a:r>
            <a:r>
              <a:rPr lang="cs-CZ" sz="1600" dirty="0" smtClean="0"/>
              <a:t>		„</a:t>
            </a:r>
            <a:r>
              <a:rPr lang="cs-CZ" sz="1600" dirty="0"/>
              <a:t>zpět“ se vrátíte na hrací pole. Hra pokračuje do vyčerpání otázek.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	IV. 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		4. 6.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 Dávám souhlas, aby moje dílo bylo dáno k dispozici veřejnosti k účelům volného užití (§30 odst. 1 zákona 121/2000 Sb.),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tj. že k uvedeným účelům může být kýmkoliv 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4. 6.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044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  UČIVA 4. ROČNÍKU </a:t>
            </a:r>
          </a:p>
          <a:p>
            <a:r>
              <a:rPr lang="cs-CZ" dirty="0" smtClean="0"/>
              <a:t>HAPPY STREET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323528" y="548680"/>
            <a:ext cx="2160240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1.-2. LEKCE</a:t>
            </a:r>
          </a:p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23528" y="1772816"/>
            <a:ext cx="2232248" cy="9144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3.-4. LEKCE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3528" y="2996952"/>
            <a:ext cx="2232248" cy="9144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5</a:t>
            </a:r>
            <a:r>
              <a:rPr lang="cs-CZ" sz="2800" dirty="0" smtClean="0"/>
              <a:t>.-6. LEKCE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3528" y="4221088"/>
            <a:ext cx="2232248" cy="91440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7.-8. LEKCE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3528" y="5517232"/>
            <a:ext cx="2232248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9</a:t>
            </a:r>
            <a:r>
              <a:rPr lang="cs-CZ" sz="2800" dirty="0" smtClean="0"/>
              <a:t>. LEKCE</a:t>
            </a:r>
            <a:endParaRPr lang="cs-CZ" sz="2800" dirty="0"/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284380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4139952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8" name="Zaoblený obdélník 17">
            <a:hlinkClick r:id="rId5" action="ppaction://hlinksldjump"/>
          </p:cNvPr>
          <p:cNvSpPr/>
          <p:nvPr/>
        </p:nvSpPr>
        <p:spPr>
          <a:xfrm>
            <a:off x="536408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9" name="Zaoblený obdélník 18">
            <a:hlinkClick r:id="rId6" action="ppaction://hlinksldjump"/>
          </p:cNvPr>
          <p:cNvSpPr/>
          <p:nvPr/>
        </p:nvSpPr>
        <p:spPr>
          <a:xfrm>
            <a:off x="6588224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0" name="Zaoblený obdélník 19">
            <a:hlinkClick r:id="rId7" action="ppaction://hlinksldjump"/>
          </p:cNvPr>
          <p:cNvSpPr/>
          <p:nvPr/>
        </p:nvSpPr>
        <p:spPr>
          <a:xfrm>
            <a:off x="788436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1" name="Zaoblený obdélník 20">
            <a:hlinkClick r:id="rId8" action="ppaction://hlinksldjump"/>
          </p:cNvPr>
          <p:cNvSpPr/>
          <p:nvPr/>
        </p:nvSpPr>
        <p:spPr>
          <a:xfrm>
            <a:off x="2843808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2" name="Zaoblený obdélník 21">
            <a:hlinkClick r:id="rId9" action="ppaction://hlinksldjump"/>
          </p:cNvPr>
          <p:cNvSpPr/>
          <p:nvPr/>
        </p:nvSpPr>
        <p:spPr>
          <a:xfrm>
            <a:off x="4067944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3" name="Zaoblený obdélník 22">
            <a:hlinkClick r:id="rId10" action="ppaction://hlinksldjump"/>
          </p:cNvPr>
          <p:cNvSpPr/>
          <p:nvPr/>
        </p:nvSpPr>
        <p:spPr>
          <a:xfrm>
            <a:off x="536408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4" name="Zaoblený obdélník 23">
            <a:hlinkClick r:id="rId11" action="ppaction://hlinksldjump"/>
          </p:cNvPr>
          <p:cNvSpPr/>
          <p:nvPr/>
        </p:nvSpPr>
        <p:spPr>
          <a:xfrm>
            <a:off x="6588224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5" name="Zaoblený obdélník 24">
            <a:hlinkClick r:id="rId12" action="ppaction://hlinksldjump"/>
          </p:cNvPr>
          <p:cNvSpPr/>
          <p:nvPr/>
        </p:nvSpPr>
        <p:spPr>
          <a:xfrm>
            <a:off x="788436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6" name="Zaoblený obdélník 25">
            <a:hlinkClick r:id="rId13" action="ppaction://hlinksldjump"/>
          </p:cNvPr>
          <p:cNvSpPr/>
          <p:nvPr/>
        </p:nvSpPr>
        <p:spPr>
          <a:xfrm>
            <a:off x="2843808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7" name="Zaoblený obdélník 26">
            <a:hlinkClick r:id="rId14" action="ppaction://hlinksldjump"/>
          </p:cNvPr>
          <p:cNvSpPr/>
          <p:nvPr/>
        </p:nvSpPr>
        <p:spPr>
          <a:xfrm>
            <a:off x="4067944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8" name="Zaoblený obdélník 27">
            <a:hlinkClick r:id="rId15" action="ppaction://hlinksldjump"/>
          </p:cNvPr>
          <p:cNvSpPr/>
          <p:nvPr/>
        </p:nvSpPr>
        <p:spPr>
          <a:xfrm>
            <a:off x="5436096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9" name="Zaoblený obdélník 28">
            <a:hlinkClick r:id="rId16" action="ppaction://hlinksldjump"/>
          </p:cNvPr>
          <p:cNvSpPr/>
          <p:nvPr/>
        </p:nvSpPr>
        <p:spPr>
          <a:xfrm>
            <a:off x="6660232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0" name="Zaoblený obdélník 29">
            <a:hlinkClick r:id="rId17" action="ppaction://hlinksldjump"/>
          </p:cNvPr>
          <p:cNvSpPr/>
          <p:nvPr/>
        </p:nvSpPr>
        <p:spPr>
          <a:xfrm>
            <a:off x="7884368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1" name="Zaoblený obdélník 30">
            <a:hlinkClick r:id="rId18" action="ppaction://hlinksldjump"/>
          </p:cNvPr>
          <p:cNvSpPr/>
          <p:nvPr/>
        </p:nvSpPr>
        <p:spPr>
          <a:xfrm>
            <a:off x="284380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2" name="Zaoblený obdélník 31">
            <a:hlinkClick r:id="rId19" action="ppaction://hlinksldjump"/>
          </p:cNvPr>
          <p:cNvSpPr/>
          <p:nvPr/>
        </p:nvSpPr>
        <p:spPr>
          <a:xfrm>
            <a:off x="4067944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3" name="Zaoblený obdélník 32">
            <a:hlinkClick r:id="rId20" action="ppaction://hlinksldjump"/>
          </p:cNvPr>
          <p:cNvSpPr/>
          <p:nvPr/>
        </p:nvSpPr>
        <p:spPr>
          <a:xfrm>
            <a:off x="5436096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4" name="Zaoblený obdélník 33">
            <a:hlinkClick r:id="rId21" action="ppaction://hlinksldjump"/>
          </p:cNvPr>
          <p:cNvSpPr/>
          <p:nvPr/>
        </p:nvSpPr>
        <p:spPr>
          <a:xfrm>
            <a:off x="6660232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5" name="Zaoblený obdélník 34">
            <a:hlinkClick r:id="rId22" action="ppaction://hlinksldjump"/>
          </p:cNvPr>
          <p:cNvSpPr/>
          <p:nvPr/>
        </p:nvSpPr>
        <p:spPr>
          <a:xfrm>
            <a:off x="788436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6" name="Zaoblený obdélník 35">
            <a:hlinkClick r:id="rId23" action="ppaction://hlinksldjump"/>
          </p:cNvPr>
          <p:cNvSpPr/>
          <p:nvPr/>
        </p:nvSpPr>
        <p:spPr>
          <a:xfrm>
            <a:off x="5436096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7" name="Zaoblený obdélník 36">
            <a:hlinkClick r:id="rId24" action="ppaction://hlinksldjump"/>
          </p:cNvPr>
          <p:cNvSpPr/>
          <p:nvPr/>
        </p:nvSpPr>
        <p:spPr>
          <a:xfrm>
            <a:off x="4139952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8" name="Zaoblený obdélník 37">
            <a:hlinkClick r:id="rId25" action="ppaction://hlinksldjump"/>
          </p:cNvPr>
          <p:cNvSpPr/>
          <p:nvPr/>
        </p:nvSpPr>
        <p:spPr>
          <a:xfrm>
            <a:off x="284380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9" name="Zaoblený obdélník 38">
            <a:hlinkClick r:id="rId26" action="ppaction://hlinksldjump"/>
          </p:cNvPr>
          <p:cNvSpPr/>
          <p:nvPr/>
        </p:nvSpPr>
        <p:spPr>
          <a:xfrm>
            <a:off x="6732240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40" name="Zaoblený obdélník 39">
            <a:hlinkClick r:id="rId27" action="ppaction://hlinksldjump"/>
          </p:cNvPr>
          <p:cNvSpPr/>
          <p:nvPr/>
        </p:nvSpPr>
        <p:spPr>
          <a:xfrm>
            <a:off x="788436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2800" u="sng" dirty="0" smtClean="0"/>
          </a:p>
          <a:p>
            <a:pPr algn="ctr">
              <a:buNone/>
            </a:pPr>
            <a:r>
              <a:rPr lang="cs-CZ" sz="2800" u="sng" dirty="0" smtClean="0"/>
              <a:t>Hláskuj</a:t>
            </a:r>
            <a:r>
              <a:rPr lang="cs-CZ" sz="2800" dirty="0" smtClean="0"/>
              <a:t>:</a:t>
            </a:r>
          </a:p>
          <a:p>
            <a:pPr algn="ctr">
              <a:buNone/>
            </a:pPr>
            <a:r>
              <a:rPr lang="en-GB" sz="2800" dirty="0" smtClean="0"/>
              <a:t> </a:t>
            </a:r>
            <a:r>
              <a:rPr lang="cs-CZ" sz="2800" dirty="0" smtClean="0"/>
              <a:t>HAPPY STREET</a:t>
            </a:r>
            <a:endParaRPr lang="en-GB" sz="2800" dirty="0" smtClean="0"/>
          </a:p>
          <a:p>
            <a:pPr>
              <a:buNone/>
            </a:pPr>
            <a:endParaRPr lang="cs-CZ" sz="2800" dirty="0" smtClean="0"/>
          </a:p>
          <a:p>
            <a:pPr algn="ctr">
              <a:buNone/>
            </a:pP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83668" y="450912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eič-ei-dabl</a:t>
            </a:r>
            <a:r>
              <a:rPr lang="cs-CZ" dirty="0" smtClean="0"/>
              <a:t> </a:t>
            </a:r>
            <a:r>
              <a:rPr lang="cs-CZ" dirty="0" err="1" smtClean="0"/>
              <a:t>pi</a:t>
            </a:r>
            <a:r>
              <a:rPr lang="cs-CZ" dirty="0" smtClean="0"/>
              <a:t>:-</a:t>
            </a:r>
            <a:r>
              <a:rPr lang="cs-CZ" dirty="0" err="1" smtClean="0"/>
              <a:t>way</a:t>
            </a:r>
            <a:r>
              <a:rPr lang="cs-CZ" dirty="0" smtClean="0"/>
              <a:t>  es-ti:-a:-</a:t>
            </a:r>
            <a:r>
              <a:rPr lang="cs-CZ" dirty="0" err="1" smtClean="0"/>
              <a:t>dabl</a:t>
            </a:r>
            <a:r>
              <a:rPr lang="cs-CZ" dirty="0" smtClean="0"/>
              <a:t> i:-ti: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77180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u="sng" dirty="0" smtClean="0"/>
              <a:t>Přelož:</a:t>
            </a:r>
            <a:r>
              <a:rPr lang="cs-CZ" sz="2800" dirty="0"/>
              <a:t> </a:t>
            </a:r>
            <a:r>
              <a:rPr lang="cs-CZ" sz="2800" dirty="0" smtClean="0"/>
              <a:t>I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know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8749" y="458112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Já nevím.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u="sng" dirty="0" smtClean="0"/>
              <a:t>Přelož</a:t>
            </a:r>
            <a:r>
              <a:rPr lang="cs-CZ" sz="2800" dirty="0" smtClean="0"/>
              <a:t>:</a:t>
            </a:r>
          </a:p>
          <a:p>
            <a:pPr algn="ctr">
              <a:buNone/>
            </a:pPr>
            <a:r>
              <a:rPr lang="cs-CZ" sz="2800" dirty="0" smtClean="0"/>
              <a:t>Maminka, tatínek, babička, děda, sestra, bratr, strýček, tetička, sestřenice.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2</a:t>
            </a:r>
            <a:r>
              <a:rPr lang="cs-CZ" sz="3600" dirty="0" smtClean="0"/>
              <a:t>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212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293096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Mum</a:t>
            </a:r>
            <a:r>
              <a:rPr lang="cs-CZ" dirty="0" smtClean="0"/>
              <a:t>, </a:t>
            </a:r>
            <a:r>
              <a:rPr lang="cs-CZ" dirty="0" err="1" smtClean="0"/>
              <a:t>dad</a:t>
            </a:r>
            <a:r>
              <a:rPr lang="cs-CZ" dirty="0" smtClean="0"/>
              <a:t>, </a:t>
            </a:r>
            <a:r>
              <a:rPr lang="cs-CZ" dirty="0" err="1" smtClean="0"/>
              <a:t>grandma</a:t>
            </a:r>
            <a:r>
              <a:rPr lang="cs-CZ" dirty="0" smtClean="0"/>
              <a:t>, </a:t>
            </a:r>
            <a:r>
              <a:rPr lang="cs-CZ" dirty="0" err="1" smtClean="0"/>
              <a:t>grandpa</a:t>
            </a:r>
            <a:r>
              <a:rPr lang="cs-CZ" dirty="0" smtClean="0"/>
              <a:t>, </a:t>
            </a:r>
            <a:r>
              <a:rPr lang="cs-CZ" dirty="0" err="1" smtClean="0"/>
              <a:t>sister</a:t>
            </a:r>
            <a:r>
              <a:rPr lang="cs-CZ" dirty="0" smtClean="0"/>
              <a:t>, </a:t>
            </a:r>
            <a:r>
              <a:rPr lang="cs-CZ" dirty="0" err="1" smtClean="0"/>
              <a:t>brother</a:t>
            </a:r>
            <a:r>
              <a:rPr lang="cs-CZ" dirty="0" smtClean="0"/>
              <a:t>, </a:t>
            </a:r>
            <a:r>
              <a:rPr lang="cs-CZ" dirty="0" err="1" smtClean="0"/>
              <a:t>uncle</a:t>
            </a:r>
            <a:r>
              <a:rPr lang="cs-CZ" dirty="0" smtClean="0"/>
              <a:t>, </a:t>
            </a:r>
            <a:r>
              <a:rPr lang="cs-CZ" dirty="0" err="1" smtClean="0"/>
              <a:t>aunt</a:t>
            </a:r>
            <a:r>
              <a:rPr lang="cs-CZ" dirty="0" smtClean="0"/>
              <a:t>, </a:t>
            </a:r>
            <a:r>
              <a:rPr lang="cs-CZ" dirty="0" err="1" smtClean="0"/>
              <a:t>cousin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endParaRPr lang="cs-CZ" dirty="0" smtClean="0"/>
          </a:p>
          <a:p>
            <a:pPr algn="ctr">
              <a:buNone/>
            </a:pPr>
            <a:r>
              <a:rPr lang="cs-CZ" dirty="0" smtClean="0"/>
              <a:t>33, 57, 68, 79, 44, 91, 100, 22, 85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509120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Thirty-three</a:t>
            </a:r>
            <a:r>
              <a:rPr lang="cs-CZ" dirty="0" smtClean="0"/>
              <a:t>, </a:t>
            </a:r>
            <a:r>
              <a:rPr lang="cs-CZ" dirty="0" err="1" smtClean="0"/>
              <a:t>fifty-seven</a:t>
            </a:r>
            <a:r>
              <a:rPr lang="cs-CZ" dirty="0" smtClean="0"/>
              <a:t>, </a:t>
            </a:r>
            <a:r>
              <a:rPr lang="cs-CZ" dirty="0" err="1" smtClean="0"/>
              <a:t>sixty-eight</a:t>
            </a:r>
            <a:r>
              <a:rPr lang="cs-CZ" dirty="0" smtClean="0"/>
              <a:t>, </a:t>
            </a:r>
            <a:r>
              <a:rPr lang="cs-CZ" dirty="0" err="1" smtClean="0"/>
              <a:t>seventy-nine</a:t>
            </a:r>
            <a:r>
              <a:rPr lang="cs-CZ" dirty="0" smtClean="0"/>
              <a:t>, </a:t>
            </a:r>
            <a:r>
              <a:rPr lang="cs-CZ" dirty="0" err="1" smtClean="0"/>
              <a:t>forty-four</a:t>
            </a:r>
            <a:r>
              <a:rPr lang="cs-CZ" dirty="0" smtClean="0"/>
              <a:t>,-</a:t>
            </a:r>
            <a:r>
              <a:rPr lang="cs-CZ" dirty="0" err="1" smtClean="0"/>
              <a:t>ninety-one</a:t>
            </a:r>
            <a:r>
              <a:rPr lang="cs-CZ" dirty="0" smtClean="0"/>
              <a:t>, a </a:t>
            </a:r>
            <a:r>
              <a:rPr lang="cs-CZ" dirty="0" err="1" smtClean="0"/>
              <a:t>hundred</a:t>
            </a:r>
            <a:r>
              <a:rPr lang="cs-CZ" dirty="0" smtClean="0"/>
              <a:t>, </a:t>
            </a:r>
            <a:r>
              <a:rPr lang="cs-CZ" dirty="0" err="1" smtClean="0"/>
              <a:t>twenty-two</a:t>
            </a:r>
            <a:r>
              <a:rPr lang="cs-CZ" dirty="0" smtClean="0"/>
              <a:t>, </a:t>
            </a:r>
            <a:r>
              <a:rPr lang="cs-CZ" dirty="0" err="1" smtClean="0"/>
              <a:t>eighty-five</a:t>
            </a:r>
            <a:endParaRPr lang="en-GB" dirty="0"/>
          </a:p>
        </p:txBody>
      </p:sp>
      <p:sp>
        <p:nvSpPr>
          <p:cNvPr id="8" name="Oválný popisek 7"/>
          <p:cNvSpPr/>
          <p:nvPr/>
        </p:nvSpPr>
        <p:spPr>
          <a:xfrm>
            <a:off x="3275856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</a:t>
            </a:r>
          </a:p>
          <a:p>
            <a:pPr algn="ctr">
              <a:buNone/>
            </a:pPr>
            <a:r>
              <a:rPr lang="cs-CZ" dirty="0" err="1" smtClean="0"/>
              <a:t>Grandma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younger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Grandpa</a:t>
            </a:r>
            <a:r>
              <a:rPr lang="cs-CZ" dirty="0" smtClean="0"/>
              <a:t>.</a:t>
            </a:r>
          </a:p>
          <a:p>
            <a:pPr algn="ctr">
              <a:buNone/>
            </a:pPr>
            <a:r>
              <a:rPr lang="cs-CZ" dirty="0" smtClean="0"/>
              <a:t>My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797152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Babička je mladší než děda.</a:t>
            </a:r>
          </a:p>
          <a:p>
            <a:pPr algn="ctr"/>
            <a:r>
              <a:rPr lang="cs-CZ" dirty="0" smtClean="0"/>
              <a:t>Můj tatínek je o tři roky starší než maminka.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pět druhů ovoce.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581128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Bananas</a:t>
            </a:r>
            <a:r>
              <a:rPr lang="cs-CZ" dirty="0" smtClean="0"/>
              <a:t>, </a:t>
            </a:r>
            <a:r>
              <a:rPr lang="cs-CZ" dirty="0" err="1" smtClean="0"/>
              <a:t>oranges</a:t>
            </a:r>
            <a:r>
              <a:rPr lang="cs-CZ" dirty="0" smtClean="0"/>
              <a:t>, </a:t>
            </a:r>
            <a:r>
              <a:rPr lang="cs-CZ" dirty="0" err="1" smtClean="0"/>
              <a:t>apples</a:t>
            </a:r>
            <a:r>
              <a:rPr lang="cs-CZ" dirty="0" smtClean="0"/>
              <a:t>, </a:t>
            </a:r>
            <a:r>
              <a:rPr lang="cs-CZ" dirty="0" err="1" smtClean="0"/>
              <a:t>grapes</a:t>
            </a:r>
            <a:r>
              <a:rPr lang="cs-CZ" dirty="0" smtClean="0"/>
              <a:t>, </a:t>
            </a:r>
            <a:r>
              <a:rPr lang="cs-CZ" dirty="0" err="1" smtClean="0"/>
              <a:t>pears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alespoň 7druhů potravin.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437112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Rice</a:t>
            </a:r>
            <a:r>
              <a:rPr lang="cs-CZ" dirty="0" smtClean="0"/>
              <a:t>, </a:t>
            </a:r>
            <a:r>
              <a:rPr lang="cs-CZ" dirty="0" err="1" smtClean="0"/>
              <a:t>milk</a:t>
            </a:r>
            <a:r>
              <a:rPr lang="cs-CZ" dirty="0" smtClean="0"/>
              <a:t>, </a:t>
            </a:r>
            <a:r>
              <a:rPr lang="cs-CZ" dirty="0" err="1" smtClean="0"/>
              <a:t>crisps</a:t>
            </a:r>
            <a:r>
              <a:rPr lang="cs-CZ" dirty="0" smtClean="0"/>
              <a:t>, </a:t>
            </a:r>
            <a:r>
              <a:rPr lang="cs-CZ" dirty="0" err="1" smtClean="0"/>
              <a:t>bread</a:t>
            </a:r>
            <a:r>
              <a:rPr lang="cs-CZ" dirty="0" smtClean="0"/>
              <a:t>, </a:t>
            </a:r>
            <a:r>
              <a:rPr lang="cs-CZ" dirty="0" err="1" smtClean="0"/>
              <a:t>cereal</a:t>
            </a:r>
            <a:r>
              <a:rPr lang="cs-CZ" dirty="0" smtClean="0"/>
              <a:t>, </a:t>
            </a:r>
            <a:r>
              <a:rPr lang="cs-CZ" dirty="0" err="1" smtClean="0"/>
              <a:t>biscuits</a:t>
            </a:r>
            <a:r>
              <a:rPr lang="cs-CZ" dirty="0" smtClean="0"/>
              <a:t>, cheese, </a:t>
            </a:r>
            <a:r>
              <a:rPr lang="cs-CZ" dirty="0" err="1" smtClean="0"/>
              <a:t>eggs</a:t>
            </a:r>
            <a:r>
              <a:rPr lang="cs-CZ" dirty="0" smtClean="0"/>
              <a:t>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</a:p>
          <a:p>
            <a:pPr algn="ctr">
              <a:buNone/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past </a:t>
            </a:r>
            <a:r>
              <a:rPr lang="cs-CZ" dirty="0" err="1" smtClean="0"/>
              <a:t>five</a:t>
            </a:r>
            <a:r>
              <a:rPr lang="cs-CZ" dirty="0" smtClean="0"/>
              <a:t>.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437112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 jedenáct hodin. Je půl šesté.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</a:p>
          <a:p>
            <a:pPr algn="ctr">
              <a:buNone/>
            </a:pPr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lions</a:t>
            </a:r>
            <a:r>
              <a:rPr lang="cs-CZ" dirty="0" smtClean="0"/>
              <a:t>? </a:t>
            </a:r>
            <a:r>
              <a:rPr lang="cs-CZ" dirty="0" err="1" smtClean="0"/>
              <a:t>They´re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penguins</a:t>
            </a:r>
            <a:r>
              <a:rPr lang="cs-CZ" dirty="0" smtClean="0"/>
              <a:t>,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tigers</a:t>
            </a:r>
            <a:r>
              <a:rPr lang="cs-CZ" dirty="0" smtClean="0"/>
              <a:t>.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4.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797152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Promiňte, kde jsou lvi? Jsou vedle tučňáků naproti tygrům.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Petr je menší než Tom. Lucy je starší než Peggy. Tatínek je tlustší než maminka.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4.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4509120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Petr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shorter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Tom. Lucy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older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Peggy.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fatter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</a:p>
          <a:p>
            <a:pPr algn="ctr">
              <a:buNone/>
            </a:pPr>
            <a:r>
              <a:rPr lang="cs-CZ" dirty="0" smtClean="0"/>
              <a:t>Knihovna, nádraží, kino, kostel, škola.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5.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509120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Library</a:t>
            </a:r>
            <a:r>
              <a:rPr lang="cs-CZ" dirty="0" smtClean="0"/>
              <a:t>, station, </a:t>
            </a:r>
            <a:r>
              <a:rPr lang="cs-CZ" dirty="0" err="1" smtClean="0"/>
              <a:t>cinema</a:t>
            </a:r>
            <a:r>
              <a:rPr lang="cs-CZ" dirty="0" smtClean="0"/>
              <a:t>, </a:t>
            </a:r>
            <a:r>
              <a:rPr lang="cs-CZ" dirty="0" err="1" smtClean="0"/>
              <a:t>church</a:t>
            </a:r>
            <a:r>
              <a:rPr lang="cs-CZ" dirty="0" smtClean="0"/>
              <a:t>, </a:t>
            </a:r>
            <a:r>
              <a:rPr lang="cs-CZ" dirty="0" err="1" smtClean="0"/>
              <a:t>school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by bus, by car by bike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5.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443711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Autobusem, autem, na kole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school</a:t>
            </a:r>
            <a:r>
              <a:rPr lang="cs-CZ" dirty="0" smtClean="0"/>
              <a:t>? I </a:t>
            </a:r>
            <a:r>
              <a:rPr lang="cs-CZ" dirty="0" err="1" smtClean="0"/>
              <a:t>walk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5.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4149080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Jak jezdíš/ chodíš do školy? Chodím pěšky do školy.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21297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</a:t>
            </a:r>
            <a:r>
              <a:rPr lang="cs-CZ" dirty="0" err="1" smtClean="0"/>
              <a:t>How</a:t>
            </a:r>
            <a:r>
              <a:rPr lang="cs-CZ" dirty="0" smtClean="0"/>
              <a:t> do I </a:t>
            </a:r>
            <a:r>
              <a:rPr lang="cs-CZ" dirty="0" err="1" smtClean="0"/>
              <a:t>get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 centre?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basketball?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6.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63788" y="4725143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Jak se dostanu ke sportovnímu centru? Hraješ rád košíkovou?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Vyjmenuj</a:t>
            </a:r>
            <a:r>
              <a:rPr lang="cs-CZ" dirty="0" smtClean="0"/>
              <a:t> dny v týdnu.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6.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797152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Monday</a:t>
            </a:r>
            <a:r>
              <a:rPr lang="cs-CZ" dirty="0" smtClean="0"/>
              <a:t>, </a:t>
            </a:r>
            <a:r>
              <a:rPr lang="cs-CZ" dirty="0" err="1" smtClean="0"/>
              <a:t>Tuesday</a:t>
            </a:r>
            <a:r>
              <a:rPr lang="cs-CZ" dirty="0" smtClean="0"/>
              <a:t>, </a:t>
            </a:r>
            <a:r>
              <a:rPr lang="cs-CZ" dirty="0" err="1" smtClean="0"/>
              <a:t>Wednesday</a:t>
            </a:r>
            <a:r>
              <a:rPr lang="cs-CZ" dirty="0" smtClean="0"/>
              <a:t>, </a:t>
            </a:r>
            <a:r>
              <a:rPr lang="cs-CZ" dirty="0" err="1" smtClean="0"/>
              <a:t>Thursday</a:t>
            </a:r>
            <a:r>
              <a:rPr lang="cs-CZ" dirty="0" smtClean="0"/>
              <a:t>, </a:t>
            </a:r>
            <a:r>
              <a:rPr lang="cs-CZ" dirty="0" err="1" smtClean="0"/>
              <a:t>Friday</a:t>
            </a:r>
            <a:r>
              <a:rPr lang="cs-CZ" dirty="0" smtClean="0"/>
              <a:t>, </a:t>
            </a:r>
            <a:r>
              <a:rPr lang="cs-CZ" dirty="0" err="1" smtClean="0"/>
              <a:t>Saturday</a:t>
            </a:r>
            <a:r>
              <a:rPr lang="cs-CZ" dirty="0" smtClean="0"/>
              <a:t>, </a:t>
            </a:r>
            <a:r>
              <a:rPr lang="cs-CZ" dirty="0" err="1" smtClean="0"/>
              <a:t>Sunday</a:t>
            </a:r>
            <a:r>
              <a:rPr lang="cs-CZ" dirty="0" smtClean="0"/>
              <a:t>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učitel, zdravotní sestra, pekař, mechanik, hasič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7.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43977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teacher</a:t>
            </a:r>
            <a:r>
              <a:rPr lang="cs-CZ" dirty="0" smtClean="0"/>
              <a:t>, a </a:t>
            </a:r>
            <a:r>
              <a:rPr lang="cs-CZ" dirty="0" err="1" smtClean="0"/>
              <a:t>nurse</a:t>
            </a:r>
            <a:r>
              <a:rPr lang="cs-CZ" dirty="0" smtClean="0"/>
              <a:t>, a </a:t>
            </a:r>
            <a:r>
              <a:rPr lang="cs-CZ" dirty="0" err="1" smtClean="0"/>
              <a:t>baker</a:t>
            </a:r>
            <a:r>
              <a:rPr lang="cs-CZ" dirty="0" smtClean="0"/>
              <a:t>, a mechanik, a </a:t>
            </a:r>
            <a:r>
              <a:rPr lang="cs-CZ" dirty="0" err="1" smtClean="0"/>
              <a:t>firefighter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</a:t>
            </a:r>
            <a:r>
              <a:rPr lang="cs-CZ" dirty="0" err="1" smtClean="0"/>
              <a:t>upside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7.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347864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581128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Vzhůru nohama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wear</a:t>
            </a:r>
            <a:r>
              <a:rPr lang="cs-CZ" dirty="0" smtClean="0"/>
              <a:t> a </a:t>
            </a:r>
            <a:r>
              <a:rPr lang="cs-CZ" dirty="0" err="1" smtClean="0"/>
              <a:t>uniform</a:t>
            </a:r>
            <a:r>
              <a:rPr lang="cs-CZ" dirty="0" smtClean="0"/>
              <a:t>. I use a </a:t>
            </a:r>
            <a:r>
              <a:rPr lang="cs-CZ" dirty="0" err="1" smtClean="0"/>
              <a:t>computer</a:t>
            </a:r>
            <a:r>
              <a:rPr lang="cs-CZ" dirty="0" smtClean="0"/>
              <a:t>. 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7.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4438" y="4653136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Nenosím uniformu. Používám počítač.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</a:t>
            </a: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?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cloudy</a:t>
            </a:r>
            <a:r>
              <a:rPr lang="cs-CZ" dirty="0" smtClean="0"/>
              <a:t> and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raining</a:t>
            </a:r>
            <a:r>
              <a:rPr lang="cs-CZ" dirty="0" smtClean="0"/>
              <a:t>.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8.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509120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Jaké je dnes počasí? Je zamračeno a prší.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beautiful</a:t>
            </a:r>
            <a:r>
              <a:rPr lang="cs-CZ" dirty="0" smtClean="0"/>
              <a:t> city. </a:t>
            </a: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looking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.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8. LEKCE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4869160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To je nádherné město. Dívám se z okna na starý most přes řeku.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419872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Jane byla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9.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65313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Jane </a:t>
            </a:r>
            <a:r>
              <a:rPr lang="cs-CZ" dirty="0" err="1" smtClean="0"/>
              <a:t>was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78904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Měl jsi pizzu.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9.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4941167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You</a:t>
            </a:r>
            <a:r>
              <a:rPr lang="cs-CZ" dirty="0" smtClean="0"/>
              <a:t> had a pizza.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400506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He </a:t>
            </a:r>
            <a:r>
              <a:rPr lang="cs-CZ" dirty="0" err="1" smtClean="0"/>
              <a:t>lived</a:t>
            </a:r>
            <a:r>
              <a:rPr lang="cs-CZ" dirty="0" smtClean="0"/>
              <a:t> in a </a:t>
            </a:r>
            <a:r>
              <a:rPr lang="cs-CZ" dirty="0" err="1" smtClean="0"/>
              <a:t>castle</a:t>
            </a:r>
            <a:r>
              <a:rPr lang="cs-CZ" dirty="0" smtClean="0"/>
              <a:t>.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9.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2514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Žil na hradě.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</a:t>
            </a:r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invented</a:t>
            </a:r>
            <a:r>
              <a:rPr lang="cs-CZ" dirty="0" smtClean="0"/>
              <a:t> in 1876.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television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invented</a:t>
            </a:r>
            <a:r>
              <a:rPr lang="cs-CZ" dirty="0" smtClean="0"/>
              <a:t> in 1925.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9</a:t>
            </a:r>
            <a:r>
              <a:rPr lang="cs-CZ" sz="3600" dirty="0" smtClean="0"/>
              <a:t>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437112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Telefon byl vynalezen v r. 1876.  A televize byla vynalezena v r. 1925.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King Henry VIII and </a:t>
            </a:r>
            <a:r>
              <a:rPr lang="cs-CZ" dirty="0" err="1" smtClean="0"/>
              <a:t>Queen</a:t>
            </a:r>
            <a:r>
              <a:rPr lang="cs-CZ" dirty="0" smtClean="0"/>
              <a:t> Elizabeth I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kings</a:t>
            </a:r>
            <a:r>
              <a:rPr lang="cs-CZ" dirty="0" smtClean="0"/>
              <a:t> and </a:t>
            </a:r>
            <a:r>
              <a:rPr lang="cs-CZ" dirty="0" err="1" smtClean="0"/>
              <a:t>queens</a:t>
            </a:r>
            <a:r>
              <a:rPr lang="cs-CZ" dirty="0" smtClean="0"/>
              <a:t> in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9.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4437112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Král Jindřich VIII. a Alžběta I. </a:t>
            </a:r>
            <a:r>
              <a:rPr lang="cs-CZ" dirty="0"/>
              <a:t>j</a:t>
            </a:r>
            <a:r>
              <a:rPr lang="cs-CZ" dirty="0" smtClean="0"/>
              <a:t>sou dva z nejslavnějších králů a královen v anglické historii.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VLASTNÍ.</a:t>
            </a:r>
          </a:p>
          <a:p>
            <a:r>
              <a:rPr lang="cs-CZ" sz="1200" dirty="0"/>
              <a:t>MAIDMENT, Stella, ROBERTS, </a:t>
            </a:r>
            <a:r>
              <a:rPr lang="cs-CZ" sz="1200" dirty="0" err="1"/>
              <a:t>Lorena</a:t>
            </a:r>
            <a:r>
              <a:rPr lang="cs-CZ" sz="1200" dirty="0"/>
              <a:t>. </a:t>
            </a:r>
            <a:r>
              <a:rPr lang="cs-CZ" sz="1200" i="1" dirty="0"/>
              <a:t>HAPPY STREET New </a:t>
            </a:r>
            <a:r>
              <a:rPr lang="cs-CZ" sz="1200" i="1" dirty="0" err="1"/>
              <a:t>Edition</a:t>
            </a:r>
            <a:r>
              <a:rPr lang="cs-CZ" sz="1200" i="1" dirty="0"/>
              <a:t> </a:t>
            </a:r>
            <a:r>
              <a:rPr lang="cs-CZ" sz="1200" i="1" dirty="0" smtClean="0"/>
              <a:t>2 </a:t>
            </a:r>
            <a:r>
              <a:rPr lang="cs-CZ" sz="1200" i="1" dirty="0"/>
              <a:t>první vydání</a:t>
            </a:r>
            <a:r>
              <a:rPr lang="cs-CZ" sz="1200" dirty="0"/>
              <a:t>. </a:t>
            </a:r>
            <a:r>
              <a:rPr lang="cs-CZ" sz="1200" dirty="0" err="1"/>
              <a:t>Spain</a:t>
            </a:r>
            <a:r>
              <a:rPr lang="cs-CZ" sz="1200" dirty="0"/>
              <a:t>: OXFORD, 2009,ISBN </a:t>
            </a:r>
            <a:r>
              <a:rPr lang="cs-CZ" sz="1200" dirty="0" smtClean="0"/>
              <a:t>978-0-19-475107-0.</a:t>
            </a:r>
            <a:endParaRPr lang="cs-CZ" sz="1200" dirty="0"/>
          </a:p>
          <a:p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ZDROJ</a:t>
            </a:r>
            <a:r>
              <a:rPr lang="cs-CZ" dirty="0" smtClean="0"/>
              <a:t>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477</TotalTime>
  <Words>856</Words>
  <Application>Microsoft Office PowerPoint</Application>
  <PresentationFormat>Předvádění na obrazovce (4:3)</PresentationFormat>
  <Paragraphs>235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Shluk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Prezentace aplikace PowerPoint</vt:lpstr>
      <vt:lpstr>1. LEKCE  ZA 100</vt:lpstr>
      <vt:lpstr>1. LEKCE  ZA 200</vt:lpstr>
      <vt:lpstr>2. LEKCE  ZA 300</vt:lpstr>
      <vt:lpstr>2. LEKCE  ZA 400</vt:lpstr>
      <vt:lpstr>2. LEKCE  ZA 500</vt:lpstr>
      <vt:lpstr>3. LEKCE  ZA 100</vt:lpstr>
      <vt:lpstr>3. LEKCE ZA 200</vt:lpstr>
      <vt:lpstr>3. LEKCE ZA 300</vt:lpstr>
      <vt:lpstr>4. LEKCE  ZA 400</vt:lpstr>
      <vt:lpstr>4. LEKCE  ZA 500</vt:lpstr>
      <vt:lpstr>5. LEKCE  ZA 100</vt:lpstr>
      <vt:lpstr>5. LEKCE  ZA 200</vt:lpstr>
      <vt:lpstr>5. LEKCE  ZA 300</vt:lpstr>
      <vt:lpstr>6. LEKCE  ZA 400</vt:lpstr>
      <vt:lpstr>6. LEKCE  ZA 500</vt:lpstr>
      <vt:lpstr>7. LEKCE  ZA 100</vt:lpstr>
      <vt:lpstr>7. LEKCE  ZA 200</vt:lpstr>
      <vt:lpstr>7. LEKCE  ZA 300</vt:lpstr>
      <vt:lpstr>8. LEKCE  ZA 400</vt:lpstr>
      <vt:lpstr>8. LEKCE ZA 500</vt:lpstr>
      <vt:lpstr>9. LEKCE  ZA 100</vt:lpstr>
      <vt:lpstr>9. LEKCE  ZA 200</vt:lpstr>
      <vt:lpstr>9. LEKCE  ZA 300</vt:lpstr>
      <vt:lpstr>9. LEKCE  ZA 400</vt:lpstr>
      <vt:lpstr>9. LEKCE  ZA 500</vt:lpstr>
      <vt:lpstr>ZDROJ: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Helena Rejzlová</cp:lastModifiedBy>
  <cp:revision>79</cp:revision>
  <dcterms:created xsi:type="dcterms:W3CDTF">2012-04-30T12:39:55Z</dcterms:created>
  <dcterms:modified xsi:type="dcterms:W3CDTF">2013-06-11T13:01:24Z</dcterms:modified>
</cp:coreProperties>
</file>