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68" r:id="rId2"/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69" d="100"/>
          <a:sy n="69" d="100"/>
        </p:scale>
        <p:origin x="-143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A8A540-3153-4DE7-9562-8B14BA7A8841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C06CA-DB10-4166-8D7B-9597923137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685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C5EBFC2-61A9-4182-934F-2D725774B8BD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54CF70F-B0A8-488B-8D97-E2F5AD2FB2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prstClr val="black"/>
                </a:solidFill>
              </a:rPr>
              <a:t>Název DUM:  </a:t>
            </a:r>
            <a:r>
              <a:rPr lang="cs-CZ" sz="1600" dirty="0" smtClean="0">
                <a:solidFill>
                  <a:prstClr val="black"/>
                </a:solidFill>
              </a:rPr>
              <a:t>VY_32_INOVACE_VI_3_14  Husitská revoluce, prezentace</a:t>
            </a: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600" dirty="0" smtClean="0">
                <a:solidFill>
                  <a:prstClr val="black"/>
                </a:solidFill>
              </a:rPr>
              <a:t>VI</a:t>
            </a:r>
            <a:r>
              <a:rPr lang="cs-CZ" sz="16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600" dirty="0" smtClean="0">
                <a:solidFill>
                  <a:prstClr val="black"/>
                </a:solidFill>
              </a:rPr>
              <a:t>3</a:t>
            </a:r>
            <a:r>
              <a:rPr lang="cs-CZ" sz="16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600" dirty="0" smtClean="0">
                <a:solidFill>
                  <a:prstClr val="black"/>
                </a:solidFill>
              </a:rPr>
              <a:t> 14</a:t>
            </a:r>
            <a:r>
              <a:rPr lang="cs-CZ" sz="1600" b="1" dirty="0" smtClean="0">
                <a:solidFill>
                  <a:prstClr val="black"/>
                </a:solidFill>
              </a:rPr>
              <a:t>   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b="1" dirty="0" smtClean="0">
              <a:solidFill>
                <a:prstClr val="black"/>
              </a:solidFill>
            </a:endParaRPr>
          </a:p>
          <a:p>
            <a:r>
              <a:rPr lang="cs-CZ" sz="1600" b="1" dirty="0" smtClean="0">
                <a:solidFill>
                  <a:prstClr val="black"/>
                </a:solidFill>
              </a:rPr>
              <a:t>Autor: </a:t>
            </a:r>
            <a:r>
              <a:rPr lang="cs-CZ" sz="1600" dirty="0" smtClean="0">
                <a:solidFill>
                  <a:prstClr val="black"/>
                </a:solidFill>
              </a:rPr>
              <a:t>Mgr. Radmila Smolíková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612007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husité a jejich boj za spravedlivou společnost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s husity a jejich velitelem, způsobem boje</a:t>
            </a:r>
            <a:r>
              <a:rPr lang="cs-CZ" sz="1600" smtClean="0"/>
              <a:t>, </a:t>
            </a:r>
            <a:r>
              <a:rPr lang="cs-CZ" sz="1600" smtClean="0"/>
              <a:t>městem Tábor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Jan Hus, Jan Žižka, Tábor, 4 pražské artikuly 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35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poté ústně rekapitulují získané vědomosti. Žáci si učiní krátký zápis do sešitu.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128568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64842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Husitská revoluce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0686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byli husité?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Husité byli stoupenci Mistra Jana Husa a zastánci jeho názorů, kteří v šíření jeho myšlenek pokračovali i po jeho smrti.</a:t>
            </a:r>
          </a:p>
          <a:p>
            <a:r>
              <a:rPr lang="cs-CZ" dirty="0" smtClean="0"/>
              <a:t>Za myšlenky Mistra Jana Husa dokázali i bojovat.</a:t>
            </a:r>
          </a:p>
          <a:p>
            <a:r>
              <a:rPr lang="cs-CZ" dirty="0" smtClean="0"/>
              <a:t>Nejznámější jména: Jan Žižka, Prokop Holý, Jan Želivský, Jan Roháč z Dubé.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8122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</a:t>
            </a:r>
            <a:r>
              <a:rPr lang="cs-CZ" smtClean="0"/>
              <a:t>patřil mezi </a:t>
            </a:r>
            <a:r>
              <a:rPr lang="cs-CZ" dirty="0" smtClean="0"/>
              <a:t>stoupence husitů?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Duchovenstvo – především nižší kněží.</a:t>
            </a:r>
          </a:p>
          <a:p>
            <a:r>
              <a:rPr lang="cs-CZ" dirty="0" smtClean="0"/>
              <a:t>Šlechta – nevelký počet pánů (vyšší šlechta), většina zemanů (nižší šlechta).</a:t>
            </a:r>
          </a:p>
          <a:p>
            <a:r>
              <a:rPr lang="cs-CZ" dirty="0" smtClean="0"/>
              <a:t>Města – řemeslníci a obchodníci, pražští univerzitní mistři, chudina.</a:t>
            </a:r>
          </a:p>
          <a:p>
            <a:r>
              <a:rPr lang="cs-CZ" dirty="0" smtClean="0"/>
              <a:t>Venkov – drobní rolníci, sedláci, chudina.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4091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mezi husity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umírnění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radikální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Městský svaz vedený Prahou, bohatí řemeslníci a kupci, část univerzitních mistrů a kněží.</a:t>
            </a:r>
          </a:p>
          <a:p>
            <a:r>
              <a:rPr lang="cs-CZ" dirty="0" smtClean="0"/>
              <a:t>Šlechta.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Městský svaz vedený Táborem, řemeslníci, venkovská chudina, nižší kněží (kazatelé).</a:t>
            </a:r>
          </a:p>
          <a:p>
            <a:r>
              <a:rPr lang="cs-CZ" dirty="0" smtClean="0"/>
              <a:t>Část univerzitních mistrů.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2652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 Tábor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Město Tábor bylo založeno v roce 1420.</a:t>
            </a:r>
          </a:p>
          <a:p>
            <a:r>
              <a:rPr lang="cs-CZ" dirty="0" smtClean="0"/>
              <a:t>Husité, kteří toužili po spravedlivém uspořádání společnosti, se rozhodli založit obec „bratří a sester“, kde by se lidé řídili jenom božími zákony.</a:t>
            </a:r>
          </a:p>
          <a:p>
            <a:r>
              <a:rPr lang="cs-CZ" dirty="0" smtClean="0"/>
              <a:t>V čele města byli 4 hejtmani – jedním z nich byl i Jan Žižka.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0343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Žižka (asi 1360 – 1424)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Pocházel z jihočeského Trocnova.</a:t>
            </a:r>
          </a:p>
          <a:p>
            <a:r>
              <a:rPr lang="cs-CZ" dirty="0" smtClean="0"/>
              <a:t>Přišel o svůj majetek, zbyl mu jen erb zemana (nižší šlechta).</a:t>
            </a:r>
          </a:p>
          <a:p>
            <a:r>
              <a:rPr lang="cs-CZ" dirty="0" smtClean="0"/>
              <a:t>Pravděpodobně byl členem různých vojenských skupin.</a:t>
            </a:r>
          </a:p>
          <a:p>
            <a:r>
              <a:rPr lang="cs-CZ" dirty="0" smtClean="0"/>
              <a:t>Asi v roce 1411 přišel do Prahy, kde se možná seznámil s kázáním Mistra Jana Husa.</a:t>
            </a:r>
          </a:p>
          <a:p>
            <a:r>
              <a:rPr lang="cs-CZ" dirty="0" smtClean="0"/>
              <a:t>V roce 1423 odešel z Tábora a postavil se do čela husitských vojsk.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5384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Husitský program -  „4 pražské artikuly“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přijat v roce 1421 v Čáslavi.</a:t>
            </a:r>
          </a:p>
          <a:p>
            <a:r>
              <a:rPr lang="cs-CZ" dirty="0" smtClean="0"/>
              <a:t>Požadoval: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přijímat pod </a:t>
            </a:r>
            <a:r>
              <a:rPr lang="cs-CZ" dirty="0" smtClean="0"/>
              <a:t>obojí,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svobodně kázat slovo boží,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smrtelné hříchy trestat u všech lidí stejně,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zbavit církev majetku, odebrat jí světskou moc (vládu).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3275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Husitská polní vojska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roku 1423 byla největší vojenskou silou husitů.</a:t>
            </a:r>
          </a:p>
          <a:p>
            <a:r>
              <a:rPr lang="cs-CZ" dirty="0" smtClean="0"/>
              <a:t>Měla pevná pravidla (Žižkův vojenský řád).</a:t>
            </a:r>
          </a:p>
          <a:p>
            <a:r>
              <a:rPr lang="cs-CZ" dirty="0" smtClean="0"/>
              <a:t>V čele byl Jan Žižka.</a:t>
            </a:r>
          </a:p>
          <a:p>
            <a:r>
              <a:rPr lang="cs-CZ" dirty="0" smtClean="0"/>
              <a:t>Po smrti Jana Žižky (r. 1424) si vojska na znamení smutku začala říkat „sirotci“.</a:t>
            </a:r>
          </a:p>
          <a:p>
            <a:r>
              <a:rPr lang="cs-CZ" dirty="0" smtClean="0"/>
              <a:t>Od roku 1426 jim velel kněz Prokop Holý.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8519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Dřevcové</a:t>
            </a:r>
            <a:r>
              <a:rPr lang="cs-CZ" sz="2400" dirty="0" smtClean="0"/>
              <a:t> – kopí, sudlice, řemdih, cep, dýka, sekera.</a:t>
            </a:r>
          </a:p>
          <a:p>
            <a:r>
              <a:rPr lang="cs-CZ" sz="2400" dirty="0" smtClean="0"/>
              <a:t>Pobočné – meč, tesák, nůž.</a:t>
            </a:r>
          </a:p>
          <a:p>
            <a:r>
              <a:rPr lang="cs-CZ" sz="2400" dirty="0" smtClean="0"/>
              <a:t>Střelné – kuše (samostříl), prak.</a:t>
            </a:r>
          </a:p>
          <a:p>
            <a:r>
              <a:rPr lang="cs-CZ" sz="2400" dirty="0" smtClean="0"/>
              <a:t>Palné – puška, hákovnice, arkebuza, tarasnice, houfnice, bombarda.</a:t>
            </a:r>
          </a:p>
          <a:p>
            <a:r>
              <a:rPr lang="cs-CZ" sz="2400" dirty="0" smtClean="0"/>
              <a:t>Vozy – upravené žebřiňáky (zemědělské vozy).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51397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Husitský chorál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Ktož </a:t>
            </a:r>
            <a:r>
              <a:rPr lang="cs-CZ" sz="2400" dirty="0" err="1" smtClean="0"/>
              <a:t>jsú</a:t>
            </a:r>
            <a:r>
              <a:rPr lang="cs-CZ" sz="2400" dirty="0" smtClean="0"/>
              <a:t> boží bojovníci a zákona jeho,</a:t>
            </a:r>
          </a:p>
          <a:p>
            <a:pPr marL="0" indent="0">
              <a:buNone/>
            </a:pPr>
            <a:r>
              <a:rPr lang="cs-CZ" sz="2400" dirty="0" err="1"/>
              <a:t>p</a:t>
            </a:r>
            <a:r>
              <a:rPr lang="cs-CZ" sz="2400" dirty="0" err="1" smtClean="0"/>
              <a:t>rostež</a:t>
            </a:r>
            <a:r>
              <a:rPr lang="cs-CZ" sz="2400" dirty="0" smtClean="0"/>
              <a:t> od Boha pomoci a </a:t>
            </a:r>
            <a:r>
              <a:rPr lang="cs-CZ" sz="2400" dirty="0" err="1" smtClean="0"/>
              <a:t>úfajtě</a:t>
            </a:r>
            <a:r>
              <a:rPr lang="cs-CZ" sz="2400" dirty="0" smtClean="0"/>
              <a:t> v něho,</a:t>
            </a:r>
          </a:p>
          <a:p>
            <a:pPr marL="0" indent="0">
              <a:buNone/>
            </a:pPr>
            <a:r>
              <a:rPr lang="cs-CZ" sz="2400" dirty="0"/>
              <a:t>ž</a:t>
            </a:r>
            <a:r>
              <a:rPr lang="cs-CZ" sz="2400" dirty="0" smtClean="0"/>
              <a:t>e konečně s ním vždycky zvítězíte.</a:t>
            </a:r>
          </a:p>
          <a:p>
            <a:pPr marL="0" indent="0">
              <a:buNone/>
            </a:pPr>
            <a:r>
              <a:rPr lang="cs-CZ" sz="2400" dirty="0" smtClean="0"/>
              <a:t>Nepřátel se nelekejte, na množství nehleďte,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ána svého v srdci mějte,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roň s ním bojujte a před nepřáteli </a:t>
            </a:r>
            <a:r>
              <a:rPr lang="cs-CZ" sz="2400" dirty="0" err="1" smtClean="0"/>
              <a:t>neutiekajtě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09314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 husité bojovali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Zkušení velitelé – užití vozů (vozová hradba), znalost terénu (bažiny, vodní toky, ….), jednotné velení.</a:t>
            </a:r>
          </a:p>
          <a:p>
            <a:r>
              <a:rPr lang="cs-CZ" sz="2400" dirty="0" smtClean="0"/>
              <a:t>Výzbroj a výstroj odpovídala podmínkám – kroužková košile (lehčí než rytířské brnění), různorodé zbraně.</a:t>
            </a:r>
          </a:p>
          <a:p>
            <a:r>
              <a:rPr lang="cs-CZ" sz="2400" dirty="0" smtClean="0"/>
              <a:t>Víra ve správnost bojů.</a:t>
            </a:r>
          </a:p>
          <a:p>
            <a:r>
              <a:rPr lang="cs-CZ" sz="2400" dirty="0" smtClean="0"/>
              <a:t>Touha po spravedlnosti a vítězství.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64346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91</TotalTime>
  <Words>612</Words>
  <Application>Microsoft Office PowerPoint</Application>
  <PresentationFormat>Předvádění na obrazovce (4:3)</PresentationFormat>
  <Paragraphs>85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Snímek 2</vt:lpstr>
      <vt:lpstr>zdroje</vt:lpstr>
      <vt:lpstr>Husitská revoluce</vt:lpstr>
      <vt:lpstr>Kdo byli husité?</vt:lpstr>
      <vt:lpstr>Kdo patřil mezi stoupence husitů?</vt:lpstr>
      <vt:lpstr>Rozdíly mezi husity</vt:lpstr>
      <vt:lpstr>Město Tábor</vt:lpstr>
      <vt:lpstr>Jan Žižka (asi 1360 – 1424)</vt:lpstr>
      <vt:lpstr>Husitský program -  „4 pražské artikuly“</vt:lpstr>
      <vt:lpstr>Husitská polní vojska</vt:lpstr>
      <vt:lpstr>Husitské zbraně</vt:lpstr>
      <vt:lpstr>Husitský chorál</vt:lpstr>
      <vt:lpstr>Jak husité bojovali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Husitská revoluce</dc:title>
  <dc:creator>smolikovar</dc:creator>
  <cp:lastModifiedBy>U1</cp:lastModifiedBy>
  <cp:revision>14</cp:revision>
  <dcterms:created xsi:type="dcterms:W3CDTF">2013-01-21T17:07:14Z</dcterms:created>
  <dcterms:modified xsi:type="dcterms:W3CDTF">2013-06-21T11:54:44Z</dcterms:modified>
</cp:coreProperties>
</file>