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68" r:id="rId2"/>
    <p:sldId id="269" r:id="rId3"/>
    <p:sldId id="270" r:id="rId4"/>
    <p:sldId id="256" r:id="rId5"/>
    <p:sldId id="257" r:id="rId6"/>
    <p:sldId id="258" r:id="rId7"/>
    <p:sldId id="264" r:id="rId8"/>
    <p:sldId id="260" r:id="rId9"/>
    <p:sldId id="261" r:id="rId10"/>
    <p:sldId id="262" r:id="rId11"/>
    <p:sldId id="263" r:id="rId12"/>
    <p:sldId id="259" r:id="rId13"/>
    <p:sldId id="265" r:id="rId14"/>
    <p:sldId id="266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C2BCAA-287C-47D6-A3F4-32F014F327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365EEE-196D-48F9-8454-77EF14B89B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79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ABA8C87-12D4-4A70-9E68-B0E7911FE3D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BFCACE6-C663-4F0B-98E2-101FF817C2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</a:rPr>
              <a:t>Název DUM:  </a:t>
            </a:r>
            <a:r>
              <a:rPr lang="cs-CZ" sz="1600" dirty="0" smtClean="0">
                <a:solidFill>
                  <a:prstClr val="black"/>
                </a:solidFill>
              </a:rPr>
              <a:t>VY_32_INOVACE_VI_3_16 Zámořské objevy, </a:t>
            </a:r>
            <a:r>
              <a:rPr lang="cs-CZ" sz="1600" dirty="0" smtClean="0">
                <a:solidFill>
                  <a:prstClr val="black"/>
                </a:solidFill>
              </a:rPr>
              <a:t>prezentace</a:t>
            </a: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600" dirty="0" smtClean="0">
                <a:solidFill>
                  <a:prstClr val="black"/>
                </a:solidFill>
              </a:rPr>
              <a:t>VI</a:t>
            </a:r>
            <a:r>
              <a:rPr lang="cs-CZ" sz="16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600" dirty="0" smtClean="0">
                <a:solidFill>
                  <a:prstClr val="black"/>
                </a:solidFill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16</a:t>
            </a:r>
            <a:r>
              <a:rPr lang="cs-CZ" sz="1600" b="1" dirty="0" smtClean="0">
                <a:solidFill>
                  <a:prstClr val="black"/>
                </a:solidFill>
              </a:rPr>
              <a:t>  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Autor: </a:t>
            </a:r>
            <a:r>
              <a:rPr lang="cs-CZ" sz="1600" dirty="0" smtClean="0">
                <a:solidFill>
                  <a:prstClr val="black"/>
                </a:solidFill>
              </a:rPr>
              <a:t>Mgr. Radmila Smolíková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74062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800588"/>
            <a:ext cx="7272808" cy="66171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zámořské objevy a podmínky, které umožnily vyplouvání  na objevné plavby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s </a:t>
            </a:r>
            <a:r>
              <a:rPr lang="cs-CZ" sz="1600" dirty="0" smtClean="0"/>
              <a:t>podmínkami, které  umožnily uskutečnění objevných plaveb,  poznají mořeplavce, kteří plavby uskutečnili</a:t>
            </a:r>
          </a:p>
          <a:p>
            <a:endParaRPr lang="cs-CZ" sz="1600" dirty="0" smtClean="0"/>
          </a:p>
          <a:p>
            <a:r>
              <a:rPr lang="cs-CZ" sz="1600" b="1" dirty="0" smtClean="0"/>
              <a:t>Druh </a:t>
            </a:r>
            <a:r>
              <a:rPr lang="cs-CZ" sz="1600" b="1" dirty="0" smtClean="0"/>
              <a:t>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12– 13let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Kryštof Kolumbus, </a:t>
            </a:r>
            <a:r>
              <a:rPr lang="cs-CZ" sz="1600" dirty="0" err="1" smtClean="0"/>
              <a:t>Bartolomeo</a:t>
            </a:r>
            <a:r>
              <a:rPr lang="cs-CZ" sz="1600" dirty="0" smtClean="0"/>
              <a:t> </a:t>
            </a:r>
            <a:r>
              <a:rPr lang="cs-CZ" sz="1600" dirty="0" err="1" smtClean="0"/>
              <a:t>Diaz</a:t>
            </a:r>
            <a:r>
              <a:rPr lang="cs-CZ" sz="1600" dirty="0" smtClean="0"/>
              <a:t>, </a:t>
            </a:r>
            <a:r>
              <a:rPr lang="cs-CZ" sz="1600" dirty="0" err="1" smtClean="0"/>
              <a:t>Vasco</a:t>
            </a:r>
            <a:r>
              <a:rPr lang="cs-CZ" sz="1600" dirty="0" smtClean="0"/>
              <a:t> da Gama</a:t>
            </a:r>
            <a:r>
              <a:rPr lang="cs-CZ" sz="1600" dirty="0"/>
              <a:t>, Fernando </a:t>
            </a:r>
            <a:r>
              <a:rPr lang="cs-CZ" sz="1600" dirty="0" err="1"/>
              <a:t>Magalhães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potřeby</a:t>
            </a:r>
            <a:br>
              <a:rPr lang="cs-CZ" sz="1600" dirty="0" smtClean="0"/>
            </a:br>
            <a:r>
              <a:rPr lang="cs-CZ" sz="1600" b="1" dirty="0" smtClean="0"/>
              <a:t>Potřebný čas pro výuku DUM:</a:t>
            </a:r>
            <a:r>
              <a:rPr lang="cs-CZ" sz="1600" dirty="0" smtClean="0"/>
              <a:t> 35 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 a žáci poté ústně rekapitulují získané vědomosti. </a:t>
            </a:r>
            <a:r>
              <a:rPr lang="cs-CZ" sz="1600" dirty="0" smtClean="0"/>
              <a:t> Zkusí si zodpovědět otázky, které jsou v závěru prezentace. Žáci </a:t>
            </a:r>
            <a:r>
              <a:rPr lang="cs-CZ" sz="1600" dirty="0" smtClean="0"/>
              <a:t>si učiní krátký zápis do sešitu.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567968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Mandelová, H., Kunstová, E., Pařízková, I.  Dějiny středověku a počátků novověku. 2. vydání. Liberec: Dialog, 2010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03612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Zámořské objevy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6875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Evropané vyplouvali do zámoří: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protože v Evropě byl nedostatek zlata a stříbra,</a:t>
            </a:r>
          </a:p>
          <a:p>
            <a:r>
              <a:rPr lang="cs-CZ" dirty="0" smtClean="0"/>
              <a:t>protože Evropa potřebovala velké množství koření,</a:t>
            </a:r>
          </a:p>
          <a:p>
            <a:r>
              <a:rPr lang="cs-CZ" dirty="0" smtClean="0"/>
              <a:t>protože </a:t>
            </a:r>
            <a:r>
              <a:rPr lang="cs-CZ" dirty="0" smtClean="0"/>
              <a:t>cesty do Indie přes Osmanskou říši byly omezeny.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61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byli Evropané úspěšní?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Mohli používat zdokonalený kompas.</a:t>
            </a:r>
          </a:p>
          <a:p>
            <a:r>
              <a:rPr lang="cs-CZ" dirty="0" smtClean="0"/>
              <a:t>Mohli využívat střelné (palné) zbraně, které obyvatelé Ameriky a Asie neznali.</a:t>
            </a:r>
          </a:p>
          <a:p>
            <a:r>
              <a:rPr lang="cs-CZ" dirty="0" smtClean="0"/>
              <a:t>Zámořské plavby byly finančně podporovány silným španělským státem.</a:t>
            </a:r>
          </a:p>
          <a:p>
            <a:r>
              <a:rPr lang="cs-CZ" dirty="0" smtClean="0"/>
              <a:t>Využívali větší a dokonalejší lodě.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45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Evropané vyplouvali?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Španělé vyplouvali směrem na západ. </a:t>
            </a:r>
            <a:endParaRPr lang="cs-CZ" dirty="0"/>
          </a:p>
          <a:p>
            <a:r>
              <a:rPr lang="cs-CZ" dirty="0" smtClean="0"/>
              <a:t>Při tom objevili nový kontinent.</a:t>
            </a:r>
          </a:p>
          <a:p>
            <a:r>
              <a:rPr lang="cs-CZ" dirty="0" smtClean="0"/>
              <a:t>Díky podpoře bohatého Španělska se uskutečnila první cesta kolem světa.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Portugalci vyplouvali směrem na východ, podél pobřeží Afriky.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858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Bartolomeo</a:t>
            </a:r>
            <a:r>
              <a:rPr lang="cs-CZ" dirty="0" smtClean="0"/>
              <a:t> </a:t>
            </a:r>
            <a:r>
              <a:rPr lang="cs-CZ" dirty="0" err="1" smtClean="0"/>
              <a:t>Diaz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1450 – 1500</a:t>
            </a:r>
          </a:p>
          <a:p>
            <a:r>
              <a:rPr lang="cs-CZ" dirty="0" smtClean="0"/>
              <a:t>Portugalský mořeplavec.</a:t>
            </a:r>
          </a:p>
          <a:p>
            <a:r>
              <a:rPr lang="cs-CZ" dirty="0" smtClean="0"/>
              <a:t>Velel výpravě, která měla prozkoumat pobřeží Afriky, přitom obeplul jižní mys Afriky, který byl později pojmenován mys Dobré naděje.</a:t>
            </a:r>
          </a:p>
          <a:p>
            <a:r>
              <a:rPr lang="cs-CZ" dirty="0" smtClean="0"/>
              <a:t>Zahynul při jedné z výprav při mořské bouři.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95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Vasco</a:t>
            </a:r>
            <a:r>
              <a:rPr lang="cs-CZ" dirty="0" smtClean="0"/>
              <a:t> da Gama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1469 – 1524</a:t>
            </a:r>
          </a:p>
          <a:p>
            <a:r>
              <a:rPr lang="cs-CZ" dirty="0" smtClean="0"/>
              <a:t>Portugalec, původně diplomat a důstojník.</a:t>
            </a:r>
          </a:p>
          <a:p>
            <a:r>
              <a:rPr lang="cs-CZ" dirty="0" smtClean="0"/>
              <a:t>V roce 1498 obeplul Afriku a doplul do Indie.</a:t>
            </a:r>
          </a:p>
          <a:p>
            <a:r>
              <a:rPr lang="cs-CZ" dirty="0" smtClean="0"/>
              <a:t>Zemřel při jedné z výprav do Indie.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262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Kryštof Kolumbus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1451 – 1506</a:t>
            </a:r>
          </a:p>
          <a:p>
            <a:r>
              <a:rPr lang="cs-CZ" dirty="0" smtClean="0"/>
              <a:t>Italský mořeplavec ve službách Španělska.</a:t>
            </a:r>
          </a:p>
          <a:p>
            <a:r>
              <a:rPr lang="cs-CZ" dirty="0" smtClean="0"/>
              <a:t>Zorganizoval a vedl čtyři výpravy na západ, přistál na dnešním San Salvadoru.</a:t>
            </a:r>
          </a:p>
          <a:p>
            <a:r>
              <a:rPr lang="cs-CZ" dirty="0" smtClean="0"/>
              <a:t>Dosáhl titulu místokrále objevených zemí.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27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Fernando </a:t>
            </a:r>
            <a:r>
              <a:rPr lang="cs-CZ" dirty="0" err="1" smtClean="0"/>
              <a:t>Magalhães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1480 – 1521</a:t>
            </a:r>
          </a:p>
          <a:p>
            <a:r>
              <a:rPr lang="cs-CZ" dirty="0" smtClean="0"/>
              <a:t>Portugalec ve službách Španělska.</a:t>
            </a:r>
          </a:p>
          <a:p>
            <a:r>
              <a:rPr lang="cs-CZ" dirty="0" smtClean="0"/>
              <a:t>Objevil průliv mezi Atlantským a Tichým oceánem.</a:t>
            </a:r>
          </a:p>
          <a:p>
            <a:r>
              <a:rPr lang="cs-CZ" dirty="0" smtClean="0"/>
              <a:t>Jeho plavba v letech 1519 – 1521 prakticky dokázala teorii o kulatosti Země.</a:t>
            </a:r>
          </a:p>
          <a:p>
            <a:r>
              <a:rPr lang="cs-CZ" dirty="0" smtClean="0"/>
              <a:t>Jeho plavba patří k největším mořeplaveckým výkonům všech dob.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060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Amerigo</a:t>
            </a:r>
            <a:r>
              <a:rPr lang="cs-CZ" dirty="0" smtClean="0"/>
              <a:t> </a:t>
            </a:r>
            <a:r>
              <a:rPr lang="cs-CZ" dirty="0" err="1" smtClean="0"/>
              <a:t>Vespucci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1451 – 1512</a:t>
            </a:r>
          </a:p>
          <a:p>
            <a:r>
              <a:rPr lang="cs-CZ" dirty="0" smtClean="0"/>
              <a:t>Pocházel z Florencie.</a:t>
            </a:r>
          </a:p>
          <a:p>
            <a:r>
              <a:rPr lang="cs-CZ" dirty="0" smtClean="0"/>
              <a:t>Podílel se na přípravě první Kolumbovy výpravy.</a:t>
            </a:r>
          </a:p>
          <a:p>
            <a:r>
              <a:rPr lang="cs-CZ" dirty="0" smtClean="0"/>
              <a:t>Osobně se několika výprav zúčastnil.</a:t>
            </a:r>
          </a:p>
          <a:p>
            <a:r>
              <a:rPr lang="cs-CZ" dirty="0" smtClean="0"/>
              <a:t>Jeho líčení přírody a obyvatel nových zemí se stalo oblíbenou četbou a lidé tak začali mluvit o zemi </a:t>
            </a:r>
            <a:r>
              <a:rPr lang="cs-CZ" dirty="0" err="1" smtClean="0"/>
              <a:t>Amerigově</a:t>
            </a:r>
            <a:r>
              <a:rPr lang="cs-CZ" dirty="0" smtClean="0"/>
              <a:t> - </a:t>
            </a:r>
            <a:r>
              <a:rPr lang="cs-CZ" dirty="0" smtClean="0"/>
              <a:t> </a:t>
            </a:r>
            <a:r>
              <a:rPr lang="cs-CZ" dirty="0" smtClean="0"/>
              <a:t>o Americe.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74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Nové plodiny, rostliny a živočichové v Evropě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tabák</a:t>
            </a:r>
          </a:p>
          <a:p>
            <a:r>
              <a:rPr lang="cs-CZ" dirty="0" smtClean="0"/>
              <a:t>bavlna</a:t>
            </a:r>
          </a:p>
          <a:p>
            <a:r>
              <a:rPr lang="cs-CZ" dirty="0" smtClean="0"/>
              <a:t>káva</a:t>
            </a:r>
          </a:p>
          <a:p>
            <a:r>
              <a:rPr lang="cs-CZ" dirty="0" smtClean="0"/>
              <a:t>brambory</a:t>
            </a:r>
          </a:p>
          <a:p>
            <a:r>
              <a:rPr lang="cs-CZ" dirty="0" smtClean="0"/>
              <a:t>kakao</a:t>
            </a:r>
          </a:p>
          <a:p>
            <a:r>
              <a:rPr lang="cs-CZ" dirty="0" smtClean="0"/>
              <a:t>krocan</a:t>
            </a:r>
          </a:p>
          <a:p>
            <a:r>
              <a:rPr lang="cs-CZ" dirty="0" smtClean="0"/>
              <a:t>papoušek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538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Evropané vyplouvali do zámoří?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Evropanům umožnilo úspěch?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bohatý stát financoval zámořské výpravy?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Kterým směrem vyplouvali Španělé?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Kudy vyplouvali Portugalci?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mořeplavce z 15. století znáš?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975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Věděl/věděla jsi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Evropané hledali nové zdroje drahých kovů a koření. Cesty přes Osmanskou říši byly nebezpečné.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Evropané mohli využívat dokonalejší kompas a lodě, používali střelné zbraně.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Finančně zámořské plavby podporoval silný španělský stát.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Španělé směřovali Indie západním směrem.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Portugalci směřovali k africkému pobřeží a pak kolem Afriky k Indii.</a:t>
            </a:r>
            <a:r>
              <a:rPr lang="cs-CZ" sz="2400" dirty="0"/>
              <a:t> 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Kryštof Kolumbus, </a:t>
            </a:r>
            <a:r>
              <a:rPr lang="cs-CZ" sz="2400" dirty="0" err="1" smtClean="0"/>
              <a:t>Bartolomeo</a:t>
            </a:r>
            <a:r>
              <a:rPr lang="cs-CZ" sz="2400" dirty="0" smtClean="0"/>
              <a:t> </a:t>
            </a:r>
            <a:r>
              <a:rPr lang="cs-CZ" sz="2400" dirty="0" err="1" smtClean="0"/>
              <a:t>Diaz</a:t>
            </a:r>
            <a:r>
              <a:rPr lang="cs-CZ" sz="2400" dirty="0" smtClean="0"/>
              <a:t>, </a:t>
            </a:r>
            <a:r>
              <a:rPr lang="cs-CZ" sz="2400" dirty="0" err="1" smtClean="0"/>
              <a:t>Vasco</a:t>
            </a:r>
            <a:r>
              <a:rPr lang="cs-CZ" sz="2400" dirty="0" smtClean="0"/>
              <a:t> da Gama, </a:t>
            </a:r>
            <a:r>
              <a:rPr lang="cs-CZ" sz="2400" dirty="0"/>
              <a:t>Fernando </a:t>
            </a:r>
            <a:r>
              <a:rPr lang="cs-CZ" sz="2400" dirty="0" err="1" smtClean="0"/>
              <a:t>Magalhães</a:t>
            </a:r>
            <a:r>
              <a:rPr lang="cs-CZ" sz="2400" dirty="0" smtClean="0"/>
              <a:t>,  </a:t>
            </a:r>
            <a:r>
              <a:rPr lang="cs-CZ" sz="2400" dirty="0" err="1" smtClean="0"/>
              <a:t>Amerigo</a:t>
            </a:r>
            <a:r>
              <a:rPr lang="cs-CZ" sz="2400" dirty="0" smtClean="0"/>
              <a:t> </a:t>
            </a:r>
            <a:r>
              <a:rPr lang="cs-CZ" sz="2400" dirty="0" err="1" smtClean="0"/>
              <a:t>Vespucci</a:t>
            </a:r>
            <a:r>
              <a:rPr lang="cs-CZ" sz="2400" dirty="0" smtClean="0"/>
              <a:t>.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267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</TotalTime>
  <Words>522</Words>
  <Application>Microsoft Office PowerPoint</Application>
  <PresentationFormat>Předvádění na obrazovce (4:3)</PresentationFormat>
  <Paragraphs>93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Prezentace aplikace PowerPoint</vt:lpstr>
      <vt:lpstr>zdroje</vt:lpstr>
      <vt:lpstr>Zámořské objevy</vt:lpstr>
      <vt:lpstr>Evropané vyplouvali do zámoří:</vt:lpstr>
      <vt:lpstr>Proč byli Evropané úspěšní?</vt:lpstr>
      <vt:lpstr>Kam Evropané vyplouvali?</vt:lpstr>
      <vt:lpstr>Bartolomeo Diaz</vt:lpstr>
      <vt:lpstr>Vasco da Gama</vt:lpstr>
      <vt:lpstr>Kryštof Kolumbus</vt:lpstr>
      <vt:lpstr>Fernando Magalhães</vt:lpstr>
      <vt:lpstr>Amerigo Vespucci</vt:lpstr>
      <vt:lpstr>Nové plodiny, rostliny a živočichové v Evropě</vt:lpstr>
      <vt:lpstr>Zopakuj si:</vt:lpstr>
      <vt:lpstr>Věděl/věděla jsi to?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Zámořské objevy</dc:title>
  <dc:creator>smolikovar</dc:creator>
  <cp:lastModifiedBy>smolikovar</cp:lastModifiedBy>
  <cp:revision>9</cp:revision>
  <dcterms:created xsi:type="dcterms:W3CDTF">2013-05-11T14:01:24Z</dcterms:created>
  <dcterms:modified xsi:type="dcterms:W3CDTF">2013-06-16T16:38:09Z</dcterms:modified>
</cp:coreProperties>
</file>