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3.ROČNÍK_14_měkké, tvrdé souhlásky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3.ROČNÍK_14_měkké, tvrdé souhlásky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86397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měkkých a tvrdých souhlásek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517232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i, í, y, ý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670140"/>
              </p:ext>
            </p:extLst>
          </p:nvPr>
        </p:nvGraphicFramePr>
        <p:xfrm>
          <a:off x="1042988" y="2324100"/>
          <a:ext cx="6777036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sojčí  </a:t>
                      </a:r>
                      <a:r>
                        <a:rPr lang="cs-CZ" sz="2000" dirty="0" err="1" smtClean="0"/>
                        <a:t>peř-čko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von-c-  květ-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hoř-c-  </a:t>
                      </a:r>
                      <a:r>
                        <a:rPr lang="cs-CZ" sz="2000" dirty="0" err="1" smtClean="0"/>
                        <a:t>dř-vko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jarn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slun-čko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kouř-c-  </a:t>
                      </a:r>
                      <a:r>
                        <a:rPr lang="cs-CZ" sz="2000" dirty="0" err="1" smtClean="0"/>
                        <a:t>oh-nek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mokr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sn</a:t>
                      </a:r>
                      <a:r>
                        <a:rPr lang="cs-CZ" sz="2000" dirty="0" smtClean="0"/>
                        <a:t>-h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vlah-  </a:t>
                      </a:r>
                      <a:r>
                        <a:rPr lang="cs-CZ" sz="2000" dirty="0" err="1" smtClean="0"/>
                        <a:t>větř</a:t>
                      </a:r>
                      <a:r>
                        <a:rPr lang="cs-CZ" sz="2000" dirty="0" smtClean="0"/>
                        <a:t>-k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plach-  </a:t>
                      </a:r>
                      <a:r>
                        <a:rPr lang="cs-CZ" sz="2000" dirty="0" err="1" smtClean="0"/>
                        <a:t>zaj</a:t>
                      </a:r>
                      <a:r>
                        <a:rPr lang="cs-CZ" sz="2000" dirty="0" smtClean="0"/>
                        <a:t>-c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lac-né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zbož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hod-</a:t>
                      </a:r>
                      <a:r>
                        <a:rPr lang="cs-CZ" sz="2000" dirty="0" err="1" smtClean="0"/>
                        <a:t>nk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prudk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poh</a:t>
                      </a:r>
                      <a:r>
                        <a:rPr lang="cs-CZ" sz="2000" dirty="0" smtClean="0"/>
                        <a:t>-b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k-t-</a:t>
                      </a:r>
                      <a:r>
                        <a:rPr lang="cs-CZ" sz="2000" dirty="0" err="1" smtClean="0"/>
                        <a:t>čk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drah-  </a:t>
                      </a:r>
                      <a:r>
                        <a:rPr lang="cs-CZ" sz="2000" dirty="0" err="1" smtClean="0"/>
                        <a:t>př-teli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k-</a:t>
                      </a:r>
                      <a:r>
                        <a:rPr lang="cs-CZ" sz="2000" dirty="0" err="1" smtClean="0"/>
                        <a:t>selé</a:t>
                      </a:r>
                      <a:r>
                        <a:rPr lang="cs-CZ" sz="2000" dirty="0" smtClean="0"/>
                        <a:t>  </a:t>
                      </a:r>
                      <a:r>
                        <a:rPr lang="cs-CZ" sz="2000" dirty="0" err="1" smtClean="0"/>
                        <a:t>okurk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koč-čk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př-št</a:t>
                      </a:r>
                      <a:r>
                        <a:rPr lang="cs-CZ" sz="2000" dirty="0" smtClean="0"/>
                        <a:t>-  t-den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peč-</a:t>
                      </a:r>
                      <a:r>
                        <a:rPr lang="cs-CZ" sz="2000" dirty="0" err="1" smtClean="0"/>
                        <a:t>vo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ch-</a:t>
                      </a:r>
                      <a:r>
                        <a:rPr lang="cs-CZ" sz="2000" dirty="0" err="1" smtClean="0"/>
                        <a:t>tr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jezevč</a:t>
                      </a:r>
                      <a:r>
                        <a:rPr lang="cs-CZ" sz="2000" dirty="0" smtClean="0"/>
                        <a:t>-k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743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i, í, y, ý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121927"/>
              </p:ext>
            </p:extLst>
          </p:nvPr>
        </p:nvGraphicFramePr>
        <p:xfrm>
          <a:off x="1042988" y="2324100"/>
          <a:ext cx="6777036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sojčí  peříčko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vonící  květy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hořící  dřívko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jarní  sluníčko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kouřící  ohýnek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mokrý  sníh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vlahý  větřík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plachý  zajíc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laciné  zboží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hodinky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prudký  pohyb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kytičky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drahý  příteli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kyselé  okurky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kočičky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příští  týden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pečivo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chytrý  jezevčík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708920"/>
            <a:ext cx="1800200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47864" y="2708920"/>
            <a:ext cx="194421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708920"/>
            <a:ext cx="2016224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17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i, í, y, ý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3329513"/>
              </p:ext>
            </p:extLst>
          </p:nvPr>
        </p:nvGraphicFramePr>
        <p:xfrm>
          <a:off x="1042988" y="2324100"/>
          <a:ext cx="6777036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tvrd</a:t>
                      </a:r>
                      <a:r>
                        <a:rPr lang="cs-CZ" sz="2000" dirty="0" smtClean="0"/>
                        <a:t>-</a:t>
                      </a:r>
                      <a:r>
                        <a:rPr lang="cs-CZ" sz="2000" baseline="0" dirty="0" smtClean="0"/>
                        <a:t>  oř-šek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státn</a:t>
                      </a:r>
                      <a:r>
                        <a:rPr lang="cs-CZ" sz="2000" dirty="0" smtClean="0"/>
                        <a:t>-</a:t>
                      </a:r>
                      <a:r>
                        <a:rPr lang="cs-CZ" sz="2000" baseline="0" dirty="0" smtClean="0"/>
                        <a:t>  h-mna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stř-brn</a:t>
                      </a:r>
                      <a:r>
                        <a:rPr lang="cs-CZ" sz="2000" dirty="0" smtClean="0"/>
                        <a:t>-  </a:t>
                      </a:r>
                      <a:r>
                        <a:rPr lang="cs-CZ" sz="2000" dirty="0" err="1" smtClean="0"/>
                        <a:t>pen</a:t>
                      </a:r>
                      <a:r>
                        <a:rPr lang="cs-CZ" sz="2000" dirty="0" smtClean="0"/>
                        <a:t>-z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ostr</a:t>
                      </a:r>
                      <a:r>
                        <a:rPr lang="cs-CZ" sz="2000" dirty="0" smtClean="0"/>
                        <a:t>-  r-č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kapesn</a:t>
                      </a:r>
                      <a:r>
                        <a:rPr lang="cs-CZ" sz="2000" dirty="0" smtClean="0"/>
                        <a:t>-   </a:t>
                      </a:r>
                      <a:r>
                        <a:rPr lang="cs-CZ" sz="2000" dirty="0" err="1" smtClean="0"/>
                        <a:t>nož</a:t>
                      </a:r>
                      <a:r>
                        <a:rPr lang="cs-CZ" sz="2000" dirty="0" smtClean="0"/>
                        <a:t>-k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let-c-   š-p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kř</a:t>
                      </a:r>
                      <a:r>
                        <a:rPr lang="cs-CZ" sz="2000" dirty="0" smtClean="0"/>
                        <a:t>-č-c-  </a:t>
                      </a:r>
                      <a:r>
                        <a:rPr lang="cs-CZ" sz="2000" dirty="0" err="1" smtClean="0"/>
                        <a:t>dět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hlubok</a:t>
                      </a:r>
                      <a:r>
                        <a:rPr lang="cs-CZ" sz="2000" dirty="0" smtClean="0"/>
                        <a:t>-</a:t>
                      </a:r>
                      <a:r>
                        <a:rPr lang="cs-CZ" sz="2000" baseline="0" dirty="0" smtClean="0"/>
                        <a:t>  </a:t>
                      </a:r>
                      <a:r>
                        <a:rPr lang="cs-CZ" sz="2000" baseline="0" dirty="0" err="1" smtClean="0"/>
                        <a:t>př</a:t>
                      </a:r>
                      <a:r>
                        <a:rPr lang="cs-CZ" sz="2000" baseline="0" dirty="0" smtClean="0"/>
                        <a:t>-kop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dlouh</a:t>
                      </a:r>
                      <a:r>
                        <a:rPr lang="cs-CZ" sz="2000" dirty="0" smtClean="0"/>
                        <a:t>-  st-n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ostruž-n-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kn</a:t>
                      </a:r>
                      <a:r>
                        <a:rPr lang="cs-CZ" sz="2000" dirty="0" smtClean="0"/>
                        <a:t>-h-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zář-c-  hvězd-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prst-</a:t>
                      </a:r>
                      <a:r>
                        <a:rPr lang="cs-CZ" sz="2000" dirty="0" err="1" smtClean="0"/>
                        <a:t>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j-</a:t>
                      </a:r>
                      <a:r>
                        <a:rPr lang="cs-CZ" sz="2000" dirty="0" err="1" smtClean="0"/>
                        <a:t>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tř</a:t>
                      </a:r>
                      <a:r>
                        <a:rPr lang="cs-CZ" sz="2000" dirty="0" smtClean="0"/>
                        <a:t>-   </a:t>
                      </a:r>
                      <a:r>
                        <a:rPr lang="cs-CZ" sz="2000" dirty="0" err="1" smtClean="0"/>
                        <a:t>srnk</a:t>
                      </a:r>
                      <a:r>
                        <a:rPr lang="cs-CZ" sz="2000" dirty="0" smtClean="0"/>
                        <a:t>-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bř-ško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př</a:t>
                      </a:r>
                      <a:r>
                        <a:rPr lang="cs-CZ" sz="2000" dirty="0" smtClean="0"/>
                        <a:t>-běh-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čern</a:t>
                      </a:r>
                      <a:r>
                        <a:rPr lang="cs-CZ" sz="2000" dirty="0" smtClean="0"/>
                        <a:t>-  š-p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17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i, í, y, ý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967783"/>
              </p:ext>
            </p:extLst>
          </p:nvPr>
        </p:nvGraphicFramePr>
        <p:xfrm>
          <a:off x="1042988" y="2324100"/>
          <a:ext cx="6777036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tvrdý</a:t>
                      </a:r>
                      <a:r>
                        <a:rPr lang="cs-CZ" sz="2000" baseline="0" dirty="0" smtClean="0"/>
                        <a:t>  oříšek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státní</a:t>
                      </a:r>
                      <a:r>
                        <a:rPr lang="cs-CZ" sz="2000" baseline="0" dirty="0" smtClean="0"/>
                        <a:t>  hymna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stříbrný  peníz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ostrý  rýč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kapesní   nožík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letící   šíp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křičící  děti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hluboký</a:t>
                      </a:r>
                      <a:r>
                        <a:rPr lang="cs-CZ" sz="2000" baseline="0" dirty="0" smtClean="0"/>
                        <a:t>  příkop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dlouhý  stín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ostružiny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knihy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zářící  hvězdy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prstýnek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jídlo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tři   srnky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bříško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příběhy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černý  šíp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708920"/>
            <a:ext cx="1728192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708920"/>
            <a:ext cx="2088232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720961"/>
            <a:ext cx="2016224" cy="23042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317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412</TotalTime>
  <Words>183</Words>
  <Application>Microsoft Office PowerPoint</Application>
  <PresentationFormat>Předvádění na obrazovce (4:3)</PresentationFormat>
  <Paragraphs>82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Austin</vt:lpstr>
      <vt:lpstr>Prezentace aplikace PowerPoint</vt:lpstr>
      <vt:lpstr>Doplň i, í, y, ý</vt:lpstr>
      <vt:lpstr>Doplň i, í, y, ý</vt:lpstr>
      <vt:lpstr>Doplň i, í, y, ý</vt:lpstr>
      <vt:lpstr>Doplň i, í, y, 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51</cp:revision>
  <dcterms:created xsi:type="dcterms:W3CDTF">2011-10-11T06:33:29Z</dcterms:created>
  <dcterms:modified xsi:type="dcterms:W3CDTF">2011-11-11T17:03:47Z</dcterms:modified>
</cp:coreProperties>
</file>