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7BA86-5737-4744-B1EE-45F6BFEF341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670EC-93F3-4BCE-ADAF-0A7C3F1D33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7BA86-5737-4744-B1EE-45F6BFEF341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670EC-93F3-4BCE-ADAF-0A7C3F1D33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7BA86-5737-4744-B1EE-45F6BFEF341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670EC-93F3-4BCE-ADAF-0A7C3F1D33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7BA86-5737-4744-B1EE-45F6BFEF341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670EC-93F3-4BCE-ADAF-0A7C3F1D33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7BA86-5737-4744-B1EE-45F6BFEF341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670EC-93F3-4BCE-ADAF-0A7C3F1D33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7BA86-5737-4744-B1EE-45F6BFEF341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670EC-93F3-4BCE-ADAF-0A7C3F1D33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7BA86-5737-4744-B1EE-45F6BFEF341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670EC-93F3-4BCE-ADAF-0A7C3F1D33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7BA86-5737-4744-B1EE-45F6BFEF341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670EC-93F3-4BCE-ADAF-0A7C3F1D33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7BA86-5737-4744-B1EE-45F6BFEF341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670EC-93F3-4BCE-ADAF-0A7C3F1D33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7BA86-5737-4744-B1EE-45F6BFEF341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670EC-93F3-4BCE-ADAF-0A7C3F1D33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7BA86-5737-4744-B1EE-45F6BFEF341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670EC-93F3-4BCE-ADAF-0A7C3F1D33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07BA86-5737-4744-B1EE-45F6BFEF341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F670EC-93F3-4BCE-ADAF-0A7C3F1D33E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0l0l0l547l797l2-1.5-1l3l0&amp;bav=on.2,or.r_gc.r_pw.,cf.osb&amp;fp=5be4768f4286f8e7&amp;biw=1245&amp;bih=785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smtClean="0">
                <a:latin typeface="Arial" pitchFamily="34" charset="0"/>
                <a:cs typeface="Arial" pitchFamily="34" charset="0"/>
              </a:rPr>
              <a:t>VY_32_INOVACE_11_08_bezpečnost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 hygiena provozu domácnosti, údržba, úklid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Pracovní činnosti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400" b="1" dirty="0" smtClean="0">
                <a:solidFill>
                  <a:schemeClr val="tx1"/>
                </a:solidFill>
              </a:rPr>
              <a:t> Popis prezentace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700" b="1" dirty="0" smtClean="0">
                <a:solidFill>
                  <a:srgbClr val="C00000"/>
                </a:solidFill>
              </a:rPr>
              <a:t/>
            </a:r>
            <a:br>
              <a:rPr lang="cs-CZ" sz="2700" b="1" dirty="0" smtClean="0">
                <a:solidFill>
                  <a:srgbClr val="C00000"/>
                </a:solidFill>
              </a:rPr>
            </a:br>
            <a:endParaRPr lang="cs-CZ" sz="27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641379"/>
          </a:xfrm>
        </p:spPr>
        <p:txBody>
          <a:bodyPr/>
          <a:lstStyle/>
          <a:p>
            <a:pPr marL="514350" indent="-514350">
              <a:buNone/>
            </a:pPr>
            <a:r>
              <a:rPr lang="cs-CZ" dirty="0" smtClean="0"/>
              <a:t>Tipy, aby vaše jídlo zůstalo nezávadné (výklad)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6700" b="1" dirty="0" smtClean="0">
                <a:solidFill>
                  <a:schemeClr val="tx2">
                    <a:lumMod val="50000"/>
                  </a:schemeClr>
                </a:solidFill>
              </a:rPr>
              <a:t>Chlazené potraviny </a:t>
            </a:r>
            <a:r>
              <a:rPr lang="cs-CZ" sz="6700" b="1" u="sng" dirty="0" smtClean="0">
                <a:solidFill>
                  <a:schemeClr val="tx2">
                    <a:lumMod val="50000"/>
                  </a:schemeClr>
                </a:solidFill>
              </a:rPr>
              <a:t>uložte ihned po nákupu do ledničky nebo </a:t>
            </a:r>
            <a:r>
              <a:rPr lang="cs-CZ" sz="6700" b="1" u="sng" dirty="0" smtClean="0">
                <a:solidFill>
                  <a:schemeClr val="tx2">
                    <a:lumMod val="50000"/>
                  </a:schemeClr>
                </a:solidFill>
              </a:rPr>
              <a:t>mrazáku</a:t>
            </a:r>
            <a:r>
              <a:rPr lang="cs-CZ" sz="6700" b="1" dirty="0" smtClean="0">
                <a:solidFill>
                  <a:schemeClr val="tx2">
                    <a:lumMod val="50000"/>
                  </a:schemeClr>
                </a:solidFill>
              </a:rPr>
              <a:t>!</a:t>
            </a:r>
            <a:endParaRPr lang="cs-CZ" sz="67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6" name="Picture 2" descr="http://t3.gstatic.com/images?q=tbn:ANd9GcRGHuITyEZV9dprecvKHgar8Syynsi3GfqST1w6_AjFD7yIuSUC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4293096"/>
            <a:ext cx="2238375" cy="20478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6000" b="1" dirty="0" smtClean="0">
                <a:solidFill>
                  <a:srgbClr val="FFC000"/>
                </a:solidFill>
              </a:rPr>
              <a:t>Připravujte a skladujte syrové a vařené potraviny </a:t>
            </a:r>
            <a:r>
              <a:rPr lang="cs-CZ" sz="6000" b="1" dirty="0" smtClean="0">
                <a:solidFill>
                  <a:srgbClr val="FFC000"/>
                </a:solidFill>
              </a:rPr>
              <a:t>odděleně!</a:t>
            </a:r>
            <a:endParaRPr lang="cs-CZ" sz="6000" b="1" dirty="0">
              <a:solidFill>
                <a:srgbClr val="FFC000"/>
              </a:solidFill>
            </a:endParaRPr>
          </a:p>
        </p:txBody>
      </p:sp>
      <p:pic>
        <p:nvPicPr>
          <p:cNvPr id="18434" name="Picture 2" descr="http://i.lidovky.cz/09/112/lngal/GLU2f07e3_zelenin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284984"/>
            <a:ext cx="4104456" cy="2905125"/>
          </a:xfrm>
          <a:prstGeom prst="rect">
            <a:avLst/>
          </a:prstGeom>
          <a:noFill/>
        </p:spPr>
      </p:pic>
      <p:pic>
        <p:nvPicPr>
          <p:cNvPr id="18436" name="Picture 4" descr="http://modding.cz/images/akce/2008/modding_sraz_2/jidl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3140968"/>
            <a:ext cx="3521968" cy="24974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6700" b="1" dirty="0" smtClean="0">
                <a:solidFill>
                  <a:schemeClr val="accent4"/>
                </a:solidFill>
              </a:rPr>
              <a:t>Kontrolujte </a:t>
            </a:r>
            <a:br>
              <a:rPr lang="cs-CZ" sz="6700" b="1" dirty="0" smtClean="0">
                <a:solidFill>
                  <a:schemeClr val="accent4"/>
                </a:solidFill>
              </a:rPr>
            </a:br>
            <a:r>
              <a:rPr lang="cs-CZ" sz="6700" b="1" u="sng" dirty="0" smtClean="0">
                <a:solidFill>
                  <a:srgbClr val="FF0000"/>
                </a:solidFill>
              </a:rPr>
              <a:t>datum spotřeby</a:t>
            </a:r>
            <a:r>
              <a:rPr lang="cs-CZ" sz="6700" b="1" dirty="0" smtClean="0">
                <a:solidFill>
                  <a:schemeClr val="accent4"/>
                </a:solidFill>
              </a:rPr>
              <a:t> potravin a neuchovávejte a nepoužívejte prošlé potraviny!</a:t>
            </a:r>
            <a:endParaRPr lang="cs-CZ" sz="6700" b="1" dirty="0">
              <a:solidFill>
                <a:schemeClr val="accent4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6000" b="1" u="sng" dirty="0" smtClean="0">
                <a:solidFill>
                  <a:srgbClr val="FF0000"/>
                </a:solidFill>
              </a:rPr>
              <a:t>Vždy udržujte </a:t>
            </a:r>
            <a:br>
              <a:rPr lang="cs-CZ" sz="6000" b="1" u="sng" dirty="0" smtClean="0">
                <a:solidFill>
                  <a:srgbClr val="FF0000"/>
                </a:solidFill>
              </a:rPr>
            </a:br>
            <a:r>
              <a:rPr lang="cs-CZ" sz="6000" b="1" u="sng" dirty="0" smtClean="0">
                <a:solidFill>
                  <a:srgbClr val="FF0000"/>
                </a:solidFill>
              </a:rPr>
              <a:t>vaši kuchyň čistou! </a:t>
            </a:r>
            <a:r>
              <a:rPr lang="cs-CZ" sz="6000" b="1" dirty="0" smtClean="0"/>
              <a:t/>
            </a:r>
            <a:br>
              <a:rPr lang="cs-CZ" sz="6000" b="1" dirty="0" smtClean="0"/>
            </a:br>
            <a:r>
              <a:rPr lang="cs-CZ" sz="5300" b="1" dirty="0" smtClean="0"/>
              <a:t>Umývejte pracovní plochu a kuchyňské nástroje mezi zacházením se syrovými a vařenými potravinami!</a:t>
            </a:r>
            <a:r>
              <a:rPr lang="cs-CZ" sz="5300" b="1" dirty="0" smtClean="0">
                <a:solidFill>
                  <a:schemeClr val="bg2">
                    <a:lumMod val="50000"/>
                  </a:schemeClr>
                </a:solidFill>
              </a:rPr>
              <a:t/>
            </a:r>
            <a:br>
              <a:rPr lang="cs-CZ" sz="5300" b="1" dirty="0" smtClean="0">
                <a:solidFill>
                  <a:schemeClr val="bg2">
                    <a:lumMod val="50000"/>
                  </a:schemeClr>
                </a:solidFill>
              </a:rPr>
            </a:br>
            <a:endParaRPr lang="cs-CZ" sz="53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9458" name="Picture 2" descr="http://www.destinyjm.cz/shops/8353/images-goods/250-madri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4918845"/>
            <a:ext cx="1728192" cy="1856187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sz="1700" dirty="0"/>
              <a:t>4</a:t>
            </a:r>
            <a:r>
              <a:rPr lang="cs-CZ" sz="1700" dirty="0" smtClean="0"/>
              <a:t>. snímek</a:t>
            </a:r>
          </a:p>
          <a:p>
            <a:pPr>
              <a:buNone/>
            </a:pPr>
            <a:r>
              <a:rPr lang="cs-CZ" sz="1700" dirty="0" smtClean="0"/>
              <a:t>http://images.google.cz/search?tbm=isch&amp;hl=cs&amp;source=hp&amp;biw=1245&amp;bih=785&amp;q=p%C3%A1nvi%C4%8Dka&amp;gbv=2&amp;oq=p%C3%A1nvi%C4%8Dka&amp;aq=f&amp;aqi=g1g-S4&amp;aql=&amp;gs_sm=e&amp;gs_upl=1594l4453l0l7344l8l8l0l0l0l0l250l1499l0.5.3l8l0#hl=cs&amp;gbv=2&amp;tbm=isch&amp;sa=1&amp;q=j%C3%ADdlo&amp;oq=j%C3%ADdlo&amp;aq=f&amp;aqi=g10&amp;aql=&amp;gs_sm=e&amp;gs_upl=13344l16234l0l19734l12l3l0l</a:t>
            </a:r>
            <a:r>
              <a:rPr lang="cs-CZ" sz="1700" dirty="0" smtClean="0">
                <a:hlinkClick r:id="rId3"/>
              </a:rPr>
              <a:t>0l0l0l547l797l2-1.5-1l3l0&amp;bav=on.2,or.r_gc.r_pw.,cf.osb&amp;fp=5be4768f4286f8e7&amp;biw=1245&amp;bih=785</a:t>
            </a:r>
            <a:endParaRPr lang="cs-CZ" sz="1700" dirty="0" smtClean="0"/>
          </a:p>
          <a:p>
            <a:pPr>
              <a:buNone/>
            </a:pPr>
            <a:r>
              <a:rPr lang="cs-CZ" sz="1700" dirty="0" smtClean="0"/>
              <a:t>6.snímek</a:t>
            </a:r>
          </a:p>
          <a:p>
            <a:pPr>
              <a:buNone/>
            </a:pPr>
            <a:r>
              <a:rPr lang="cs-CZ" sz="1700" dirty="0" smtClean="0"/>
              <a:t>http://images.google.cz/imgres?q=p%C5%99%C3%ADbor&amp;hl=cs&amp;gbv=2&amp;biw=1245&amp;bih=785&amp;tbm=isch&amp;tbnid=_cncGaCGB26HOM:&amp;imgrefurl=http://www.destinyjm.cz/store/goods-020828-25-solingen-cs020828--detsky-pribor.html&amp;docid=nDP5o9JVNiaA4M&amp;imgurl=http://www.destinyjm.cz/shops/8353/images-goods/250-madrid.jpg&amp;w=250&amp;h=387&amp;ei=SifpTsvUC4noOZKc4LgK&amp;zoom=1&amp;iact=rc&amp;dur=172&amp;sig=101973955948104394776&amp;page=1&amp;tbnh=141&amp;tbnw=93&amp;start=0&amp;ndsp=25&amp;ved=1t:429,r:16,s:0&amp;tx=63&amp;ty=68</a:t>
            </a:r>
          </a:p>
          <a:p>
            <a:pPr>
              <a:buNone/>
            </a:pPr>
            <a:endParaRPr lang="cs-CZ" sz="12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Autorem materiálu a všech jeho částí, není-li uvedeno jinak, je Bc. Radka Doubková.</a:t>
            </a:r>
            <a:endParaRPr lang="cs-CZ" i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67</Words>
  <Application>Microsoft Office PowerPoint</Application>
  <PresentationFormat>Předvádění na obrazovce (4:3)</PresentationFormat>
  <Paragraphs>20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        Popis prezentace      </vt:lpstr>
      <vt:lpstr>      Chlazené potraviny uložte ihned po nákupu do ledničky nebo mrazáku!</vt:lpstr>
      <vt:lpstr>   Připravujte a skladujte syrové a vařené potraviny odděleně!</vt:lpstr>
      <vt:lpstr>       Kontrolujte  datum spotřeby potravin a neuchovávejte a nepoužívejte prošlé potraviny!</vt:lpstr>
      <vt:lpstr>       Vždy udržujte  vaši kuchyň čistou!  Umývejte pracovní plochu a kuchyňské nástroje mezi zacházením se syrovými a vařenými potravinami! 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 Nováková</dc:creator>
  <cp:lastModifiedBy>pc</cp:lastModifiedBy>
  <cp:revision>9</cp:revision>
  <dcterms:created xsi:type="dcterms:W3CDTF">2011-12-14T22:34:26Z</dcterms:created>
  <dcterms:modified xsi:type="dcterms:W3CDTF">2011-12-21T08:26:33Z</dcterms:modified>
</cp:coreProperties>
</file>