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460C550-CFE4-4706-B8A1-56E8F987DF1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25590C9-A0D0-41BE-8582-8C61D061C9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943774"/>
          </a:xfrm>
        </p:spPr>
        <p:txBody>
          <a:bodyPr/>
          <a:lstStyle/>
          <a:p>
            <a:r>
              <a:rPr lang="cs-CZ" sz="1800" b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Název školy:  </a:t>
            </a:r>
            <a:r>
              <a:rPr lang="cs-CZ" sz="1800" b="1" i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Základní škola a mateřská škola, </a:t>
            </a:r>
            <a:r>
              <a:rPr lang="cs-CZ" sz="1800" b="1" i="1" spc="0" noProof="1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Hlušice</a:t>
            </a:r>
            <a:r>
              <a:rPr lang="cs-CZ" sz="1800" b="1" spc="0" noProof="1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/>
            </a:r>
            <a:br>
              <a:rPr lang="cs-CZ" sz="1800" b="1" spc="0" noProof="1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</a:br>
            <a:r>
              <a:rPr lang="cs-CZ" sz="1800" b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Autor: </a:t>
            </a:r>
            <a:r>
              <a:rPr lang="cs-CZ" sz="1800" b="1" i="1" spc="0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  <a:t>Mgr. Zuzana Drábková</a:t>
            </a:r>
            <a:r>
              <a:rPr lang="cs-CZ" sz="1800" b="1" spc="0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  <a:t/>
            </a:r>
            <a:br>
              <a:rPr lang="cs-CZ" sz="1800" b="1" spc="0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</a:br>
            <a:r>
              <a:rPr lang="cs-CZ" sz="1800" b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Číslo projektu: CZ.1.07/1.4.00/21.3235</a:t>
            </a:r>
            <a:br>
              <a:rPr lang="cs-CZ" sz="1800" b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</a:br>
            <a:r>
              <a:rPr lang="cs-CZ" sz="1800" b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Název: </a:t>
            </a:r>
            <a:r>
              <a:rPr lang="it-IT" sz="1800" b="1" spc="0" dirty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VY_32_INOVACE_5A_15 _Vyjmenovaná slova po </a:t>
            </a:r>
            <a:r>
              <a:rPr lang="it-IT" sz="1800" b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v</a:t>
            </a:r>
            <a:r>
              <a:rPr lang="cs-CZ" sz="1800" b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 1.</a:t>
            </a:r>
            <a:r>
              <a:rPr lang="cs-CZ" sz="1800" b="1" spc="0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  <a:t/>
            </a:r>
            <a:br>
              <a:rPr lang="cs-CZ" sz="1800" b="1" spc="0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</a:br>
            <a:r>
              <a:rPr lang="cs-CZ" sz="1800" b="1" spc="0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Téma</a:t>
            </a:r>
            <a:r>
              <a:rPr lang="cs-CZ" sz="1800" b="1" spc="0" dirty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: Slovní zásoba a pravopis v 1. – 3. ročníku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429684" cy="200026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Žáci si v této hodině zopakují vyjmenovaná slova po v.</a:t>
            </a:r>
          </a:p>
          <a:p>
            <a:r>
              <a:rPr lang="cs-CZ" smtClean="0"/>
              <a:t>Žáci doplňují y-ý , i-í.</a:t>
            </a:r>
          </a:p>
          <a:p>
            <a:r>
              <a:rPr lang="cs-CZ" smtClean="0"/>
              <a:t>Dále tvoří slova s předponou vy – vý.</a:t>
            </a:r>
          </a:p>
          <a:p>
            <a:r>
              <a:rPr lang="cs-CZ" smtClean="0"/>
              <a:t>Tvoří slova a slova používají ve větách.</a:t>
            </a:r>
          </a:p>
          <a:p>
            <a:r>
              <a:rPr lang="cs-CZ" smtClean="0"/>
              <a:t>Hledají příbuzná slova k vyjmenovanému slovu.</a:t>
            </a: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Anotace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vysoký, výt, zvykat, vydra, žvýkat, vyžle, výr, vy, výskat, povyk, výheň, slova s předponou vy – vý</a:t>
            </a:r>
          </a:p>
          <a:p>
            <a:endParaRPr lang="cs-CZ" smtClean="0"/>
          </a:p>
          <a:p>
            <a:r>
              <a:rPr lang="cs-CZ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 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Vyjmenovaná slova po v.</a:t>
            </a:r>
            <a:br>
              <a:rPr lang="cs-CZ" smtClean="0"/>
            </a:br>
            <a:r>
              <a:rPr lang="cs-CZ" smtClean="0"/>
              <a:t>Seřaď správně vyjmenovaná slova.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119579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373193">
                <a:tc>
                  <a:txBody>
                    <a:bodyPr/>
                    <a:lstStyle/>
                    <a:p>
                      <a:r>
                        <a:rPr lang="cs-CZ" smtClean="0"/>
                        <a:t>v</a:t>
                      </a:r>
                      <a:r>
                        <a:rPr lang="cs-CZ" baseline="0" smtClean="0"/>
                        <a:t> – děl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 - šeň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žv – kat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 – la věnec </a:t>
                      </a:r>
                      <a:endParaRPr lang="cs-CZ"/>
                    </a:p>
                  </a:txBody>
                  <a:tcPr/>
                </a:tc>
              </a:tr>
              <a:tr h="1373193">
                <a:tc>
                  <a:txBody>
                    <a:bodyPr/>
                    <a:lstStyle/>
                    <a:p>
                      <a:r>
                        <a:rPr lang="cs-CZ" smtClean="0"/>
                        <a:t>v - šplhat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 - let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</a:t>
                      </a:r>
                      <a:r>
                        <a:rPr lang="cs-CZ" baseline="0" smtClean="0"/>
                        <a:t> - tek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zlozv - k</a:t>
                      </a:r>
                      <a:endParaRPr lang="cs-CZ"/>
                    </a:p>
                  </a:txBody>
                  <a:tcPr/>
                </a:tc>
              </a:tr>
              <a:tr h="1373193">
                <a:tc>
                  <a:txBody>
                    <a:bodyPr/>
                    <a:lstStyle/>
                    <a:p>
                      <a:r>
                        <a:rPr lang="cs-CZ" smtClean="0"/>
                        <a:t>v – dra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zv - ře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 – šehrad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 - skají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i-í , y-ý.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33389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083473">
                <a:tc>
                  <a:txBody>
                    <a:bodyPr/>
                    <a:lstStyle/>
                    <a:p>
                      <a:r>
                        <a:rPr lang="cs-CZ" smtClean="0"/>
                        <a:t>dělá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táhl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83473">
                <a:tc>
                  <a:txBody>
                    <a:bodyPr/>
                    <a:lstStyle/>
                    <a:p>
                      <a:r>
                        <a:rPr lang="cs-CZ" smtClean="0"/>
                        <a:t>myslí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jel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83473">
                <a:tc>
                  <a:txBody>
                    <a:bodyPr/>
                    <a:lstStyle/>
                    <a:p>
                      <a:r>
                        <a:rPr lang="cs-CZ" smtClean="0"/>
                        <a:t>tvoří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hodil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83473">
                <a:tc>
                  <a:txBody>
                    <a:bodyPr/>
                    <a:lstStyle/>
                    <a:p>
                      <a:r>
                        <a:rPr lang="cs-CZ" smtClean="0"/>
                        <a:t>roste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letěl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Tvoř slova s předponou vy-vý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7625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328850"/>
                <a:gridCol w="5900750"/>
              </a:tblGrid>
              <a:tr h="1190630">
                <a:tc>
                  <a:txBody>
                    <a:bodyPr/>
                    <a:lstStyle/>
                    <a:p>
                      <a:r>
                        <a:rPr lang="cs-CZ" smtClean="0"/>
                        <a:t>t a k s í v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90630">
                <a:tc>
                  <a:txBody>
                    <a:bodyPr/>
                    <a:lstStyle/>
                    <a:p>
                      <a:r>
                        <a:rPr lang="cs-CZ" smtClean="0"/>
                        <a:t>t a k s ý v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90630">
                <a:tc>
                  <a:txBody>
                    <a:bodyPr/>
                    <a:lstStyle/>
                    <a:p>
                      <a:r>
                        <a:rPr lang="cs-CZ" smtClean="0"/>
                        <a:t>t</a:t>
                      </a:r>
                      <a:r>
                        <a:rPr lang="cs-CZ" baseline="0" smtClean="0"/>
                        <a:t> a k ý v ž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90630">
                <a:tc>
                  <a:txBody>
                    <a:bodyPr/>
                    <a:lstStyle/>
                    <a:p>
                      <a:r>
                        <a:rPr lang="cs-CZ" smtClean="0"/>
                        <a:t>t a k y v z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Z písmen utvoř slova a použij je ve větách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Ve které bublině jsou slova příbuzná ? Bublinu vybarvi.</a:t>
            </a: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71472" y="1928802"/>
            <a:ext cx="2428892" cy="27860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výskat , výskání  , povýšený ,zavýknout</a:t>
            </a: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357554" y="1857364"/>
            <a:ext cx="2500330" cy="29289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zvyk , návyk , obvykle , navyknout si, neobvyklý</a:t>
            </a: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143636" y="1857364"/>
            <a:ext cx="2343160" cy="27146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žvýkání, přežvýkavec, žvýkačka,</a:t>
            </a:r>
          </a:p>
          <a:p>
            <a:pPr algn="ctr"/>
            <a:r>
              <a:rPr lang="cs-CZ" smtClean="0"/>
              <a:t>nezvyklý,</a:t>
            </a:r>
          </a:p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– chlazené víno, děti v – skaly, V- ktor, malá v – ska.</a:t>
            </a:r>
          </a:p>
          <a:p>
            <a:r>
              <a:rPr lang="cs-CZ" smtClean="0"/>
              <a:t>v – skot, vyžle, zv – šit hlas, záv – n, v – tězný, v – dří kožich, v – r na vodě, v – r žije v lese.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Doplň i-í , y-ý.</a:t>
            </a:r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4643438" y="3429000"/>
            <a:ext cx="1771656" cy="184309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: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40</TotalTime>
  <Words>275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Anotace</vt:lpstr>
      <vt:lpstr>Vyjmenovaná slova po v. Seřaď správně vyjmenovaná slova.</vt:lpstr>
      <vt:lpstr>Doplň i-í , y-ý.</vt:lpstr>
      <vt:lpstr>Tvoř slova s předponou vy-vý</vt:lpstr>
      <vt:lpstr>Z písmen utvoř slova a použij je ve větách</vt:lpstr>
      <vt:lpstr>Ve které bublině jsou slova příbuzná ? Bublinu vybarvi.</vt:lpstr>
      <vt:lpstr>Doplň i-í , y-ý.</vt:lpstr>
      <vt:lpstr>Citace 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ZS</cp:lastModifiedBy>
  <cp:revision>10</cp:revision>
  <dcterms:created xsi:type="dcterms:W3CDTF">2012-06-23T16:01:08Z</dcterms:created>
  <dcterms:modified xsi:type="dcterms:W3CDTF">2013-06-11T10:42:01Z</dcterms:modified>
</cp:coreProperties>
</file>