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660"/>
  </p:normalViewPr>
  <p:slideViewPr>
    <p:cSldViewPr>
      <p:cViewPr varScale="1">
        <p:scale>
          <a:sx n="104" d="100"/>
          <a:sy n="104" d="100"/>
        </p:scale>
        <p:origin x="-1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F100EBD-7166-436B-80BD-A22C38F29F3B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C485B10-EA21-4AE8-B99C-2059EC064FB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5081604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Název školy:  </a:t>
            </a:r>
            <a:r>
              <a:rPr lang="cs-CZ" sz="1800" b="1" i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Základní škola a mateřská škola, </a:t>
            </a:r>
            <a:r>
              <a:rPr lang="cs-CZ" sz="1800" b="1" i="1" noProof="1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Hlušice</a:t>
            </a:r>
            <a:r>
              <a:rPr lang="cs-CZ" sz="1800" b="1" noProof="1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/>
            </a:r>
            <a:br>
              <a:rPr lang="cs-CZ" sz="1800" b="1" noProof="1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</a:br>
            <a:r>
              <a:rPr lang="cs-CZ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Autor: </a:t>
            </a:r>
            <a:r>
              <a:rPr lang="cs-CZ" sz="1800" b="1" i="1" dirty="0" smtClean="0">
                <a:ln>
                  <a:noFill/>
                </a:ln>
                <a:solidFill>
                  <a:srgbClr val="FFC000"/>
                </a:solidFill>
                <a:effectLst/>
                <a:latin typeface="Corbel"/>
              </a:rPr>
              <a:t>Mgr. Zuzana Drábková</a:t>
            </a:r>
            <a:r>
              <a:rPr lang="cs-CZ" sz="1800" b="1" dirty="0" smtClean="0">
                <a:ln>
                  <a:noFill/>
                </a:ln>
                <a:solidFill>
                  <a:srgbClr val="FFC000"/>
                </a:solidFill>
                <a:effectLst/>
                <a:latin typeface="Corbel"/>
              </a:rPr>
              <a:t/>
            </a:r>
            <a:br>
              <a:rPr lang="cs-CZ" sz="1800" b="1" dirty="0" smtClean="0">
                <a:ln>
                  <a:noFill/>
                </a:ln>
                <a:solidFill>
                  <a:srgbClr val="FFC000"/>
                </a:solidFill>
                <a:effectLst/>
                <a:latin typeface="Corbel"/>
              </a:rPr>
            </a:br>
            <a:r>
              <a:rPr lang="cs-CZ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Číslo projektu: CZ.1.07/1.4.00/21.3235</a:t>
            </a:r>
            <a:br>
              <a:rPr lang="cs-CZ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</a:br>
            <a:r>
              <a:rPr lang="cs-CZ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Název: </a:t>
            </a:r>
            <a:r>
              <a:rPr lang="it-IT" sz="1800" b="1" dirty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VY_32_INOVACE_5A_16 _Vyjmenovaná slova po </a:t>
            </a:r>
            <a:r>
              <a:rPr lang="it-IT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z</a:t>
            </a:r>
            <a:r>
              <a:rPr lang="cs-CZ" sz="1800" b="1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 1.</a:t>
            </a:r>
            <a:r>
              <a:rPr lang="cs-CZ" sz="1800" b="1" dirty="0" smtClean="0">
                <a:ln>
                  <a:noFill/>
                </a:ln>
                <a:solidFill>
                  <a:srgbClr val="FFC000"/>
                </a:solidFill>
                <a:effectLst/>
                <a:latin typeface="Corbel"/>
              </a:rPr>
              <a:t/>
            </a:r>
            <a:br>
              <a:rPr lang="cs-CZ" sz="1800" b="1" dirty="0" smtClean="0">
                <a:ln>
                  <a:noFill/>
                </a:ln>
                <a:solidFill>
                  <a:srgbClr val="FFC000"/>
                </a:solidFill>
                <a:effectLst/>
                <a:latin typeface="Corbel"/>
              </a:rPr>
            </a:br>
            <a:r>
              <a:rPr lang="cs-CZ" sz="1800" b="1" dirty="0" smtClean="0">
                <a:ln>
                  <a:noFill/>
                </a:ln>
                <a:solidFill>
                  <a:srgbClr val="F0AD00">
                    <a:satMod val="150000"/>
                  </a:srgbClr>
                </a:solidFill>
                <a:effectLst/>
                <a:latin typeface="Corbel"/>
              </a:rPr>
              <a:t>Téma: Slovní zásoba a pravopis v 1. – 3. ročníku</a:t>
            </a:r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928670"/>
            <a:ext cx="7929618" cy="23574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Žáci si v této hodině procvičují vyjmenovaná slova po z.</a:t>
            </a:r>
          </a:p>
          <a:p>
            <a:r>
              <a:rPr lang="cs-CZ" smtClean="0"/>
              <a:t>Skládají vyjmenovaná slova z písmen.</a:t>
            </a:r>
          </a:p>
          <a:p>
            <a:r>
              <a:rPr lang="cs-CZ" smtClean="0"/>
              <a:t>Doplňují y-ý , i-í do slov.</a:t>
            </a:r>
          </a:p>
          <a:p>
            <a:r>
              <a:rPr lang="cs-CZ" smtClean="0"/>
              <a:t>Opravují chyby ve slovech.</a:t>
            </a:r>
          </a:p>
          <a:p>
            <a:r>
              <a:rPr lang="cs-CZ" smtClean="0"/>
              <a:t>Soutěží.</a:t>
            </a:r>
          </a:p>
          <a:p>
            <a:endParaRPr lang="cs-CZ" smtClean="0"/>
          </a:p>
          <a:p>
            <a:endParaRPr lang="cs-CZ" smtClean="0"/>
          </a:p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smtClean="0"/>
              <a:t>Vyjmenovaná slova po z.</a:t>
            </a:r>
            <a:br>
              <a:rPr lang="cs-CZ" sz="3200" smtClean="0"/>
            </a:br>
            <a:r>
              <a:rPr lang="cs-CZ" sz="3200" smtClean="0"/>
              <a:t>Slož z písmen vyjmenovaná slova.</a:t>
            </a:r>
            <a:endParaRPr lang="cs-CZ" sz="320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82773"/>
          <a:ext cx="8229600" cy="4332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083077">
                <a:tc>
                  <a:txBody>
                    <a:bodyPr/>
                    <a:lstStyle/>
                    <a:p>
                      <a:r>
                        <a:rPr lang="cs-CZ" smtClean="0"/>
                        <a:t>Z   B    Y</a:t>
                      </a:r>
                      <a:r>
                        <a:rPr lang="cs-CZ" baseline="0" smtClean="0"/>
                        <a:t>    R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83077">
                <a:tc>
                  <a:txBody>
                    <a:bodyPr/>
                    <a:lstStyle/>
                    <a:p>
                      <a:r>
                        <a:rPr lang="cs-CZ" smtClean="0"/>
                        <a:t>J  Y  Z  A  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83077">
                <a:tc>
                  <a:txBody>
                    <a:bodyPr/>
                    <a:lstStyle/>
                    <a:p>
                      <a:r>
                        <a:rPr lang="cs-CZ" smtClean="0"/>
                        <a:t>Ý   A SE   N  V  T </a:t>
                      </a:r>
                      <a:r>
                        <a:rPr lang="cs-CZ" baseline="0" smtClean="0"/>
                        <a:t>  Z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83077">
                <a:tc>
                  <a:txBody>
                    <a:bodyPr/>
                    <a:lstStyle/>
                    <a:p>
                      <a:r>
                        <a:rPr lang="cs-CZ" smtClean="0"/>
                        <a:t>U  Z  Y  N  Ě </a:t>
                      </a:r>
                      <a:r>
                        <a:rPr lang="cs-CZ" baseline="0" smtClean="0"/>
                        <a:t> R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i-í , y-ý.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82774"/>
          <a:ext cx="8229600" cy="3975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325039">
                <a:tc>
                  <a:txBody>
                    <a:bodyPr/>
                    <a:lstStyle/>
                    <a:p>
                      <a:r>
                        <a:rPr lang="cs-CZ" smtClean="0"/>
                        <a:t>brz</a:t>
                      </a:r>
                      <a:r>
                        <a:rPr lang="cs-CZ" baseline="0" smtClean="0"/>
                        <a:t> -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český jaz</a:t>
                      </a:r>
                      <a:r>
                        <a:rPr lang="cs-CZ" baseline="0" smtClean="0"/>
                        <a:t> - 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 – tra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jaz - kovědec</a:t>
                      </a:r>
                      <a:endParaRPr lang="cs-CZ"/>
                    </a:p>
                  </a:txBody>
                  <a:tcPr/>
                </a:tc>
              </a:tr>
              <a:tr h="1325039">
                <a:tc>
                  <a:txBody>
                    <a:bodyPr/>
                    <a:lstStyle/>
                    <a:p>
                      <a:r>
                        <a:rPr lang="cs-CZ" smtClean="0"/>
                        <a:t>Ruz – ně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c – zí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přijď brz</a:t>
                      </a:r>
                      <a:r>
                        <a:rPr lang="cs-CZ" baseline="0" smtClean="0"/>
                        <a:t> -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 – ma </a:t>
                      </a:r>
                      <a:endParaRPr lang="cs-CZ"/>
                    </a:p>
                  </a:txBody>
                  <a:tcPr/>
                </a:tc>
              </a:tr>
              <a:tr h="1325039">
                <a:tc>
                  <a:txBody>
                    <a:bodyPr/>
                    <a:lstStyle/>
                    <a:p>
                      <a:r>
                        <a:rPr lang="cs-CZ" smtClean="0"/>
                        <a:t>kočičí jaz - ček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 – vat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zkaz </a:t>
                      </a:r>
                      <a:r>
                        <a:rPr lang="cs-CZ" baseline="0" smtClean="0"/>
                        <a:t> - l 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z – skat 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Oprav chyby ve slovech 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kamzýk, jazyk, brzyčko, Zyta, z lesa se ozývá, zimnice, vzít peníze, zídka, zimní sporty, vyzývají.</a:t>
            </a:r>
            <a:endParaRPr lang="cs-CZ"/>
          </a:p>
        </p:txBody>
      </p:sp>
      <p:sp>
        <p:nvSpPr>
          <p:cNvPr id="4" name="Veselý obličej 3"/>
          <p:cNvSpPr/>
          <p:nvPr/>
        </p:nvSpPr>
        <p:spPr>
          <a:xfrm>
            <a:off x="2285984" y="4286256"/>
            <a:ext cx="2714644" cy="164307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Pod vyjmenovaná slova napiš slova příbuzná.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760902"/>
          </a:xfrm>
        </p:spPr>
        <p:txBody>
          <a:bodyPr>
            <a:normAutofit lnSpcReduction="10000"/>
          </a:bodyPr>
          <a:lstStyle/>
          <a:p>
            <a:r>
              <a:rPr lang="cs-CZ" smtClean="0"/>
              <a:t>jazyk </a:t>
            </a:r>
          </a:p>
          <a:p>
            <a:r>
              <a:rPr lang="cs-CZ" smtClean="0"/>
              <a:t>__________</a:t>
            </a:r>
          </a:p>
          <a:p>
            <a:r>
              <a:rPr lang="cs-CZ" smtClean="0"/>
              <a:t>__________</a:t>
            </a:r>
          </a:p>
          <a:p>
            <a:r>
              <a:rPr lang="cs-CZ" smtClean="0"/>
              <a:t>nazývat se </a:t>
            </a:r>
          </a:p>
          <a:p>
            <a:r>
              <a:rPr lang="cs-CZ" smtClean="0"/>
              <a:t>__________</a:t>
            </a:r>
          </a:p>
          <a:p>
            <a:r>
              <a:rPr lang="cs-CZ" smtClean="0"/>
              <a:t>__________</a:t>
            </a:r>
          </a:p>
          <a:p>
            <a:r>
              <a:rPr lang="cs-CZ" smtClean="0"/>
              <a:t>Ruzyně</a:t>
            </a:r>
          </a:p>
          <a:p>
            <a:r>
              <a:rPr lang="cs-CZ" smtClean="0"/>
              <a:t>__________</a:t>
            </a:r>
          </a:p>
          <a:p>
            <a:r>
              <a:rPr lang="cs-CZ" smtClean="0"/>
              <a:t>__________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Soutěž 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Kde se co ozývá ? </a:t>
            </a:r>
          </a:p>
          <a:p>
            <a:r>
              <a:rPr lang="cs-CZ" smtClean="0"/>
              <a:t>Na dvoře se __________ .</a:t>
            </a:r>
          </a:p>
          <a:p>
            <a:r>
              <a:rPr lang="cs-CZ" smtClean="0"/>
              <a:t>V lese se __________ . </a:t>
            </a:r>
          </a:p>
          <a:p>
            <a:r>
              <a:rPr lang="cs-CZ" smtClean="0"/>
              <a:t>U potoka se ozývá __________ .</a:t>
            </a:r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  <a:br>
              <a:rPr lang="cs-CZ" smtClean="0"/>
            </a:b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tvorba autora.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21</TotalTime>
  <Words>187</Words>
  <Application>Microsoft Office PowerPoint</Application>
  <PresentationFormat>Předvádění na obrazovce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Talent</vt:lpstr>
      <vt:lpstr>Název školy:  Základní škola a mateřská škola, Hlušice Autor: Mgr. Zuzana Drábková Číslo projektu: CZ.1.07/1.4.00/21.3235 Název: VY_32_INOVACE_5A_16 _Vyjmenovaná slova po z 1. Téma: Slovní zásoba a pravopis v 1. – 3. ročníku</vt:lpstr>
      <vt:lpstr>Anotace</vt:lpstr>
      <vt:lpstr>Vyjmenovaná slova po z. Slož z písmen vyjmenovaná slova.</vt:lpstr>
      <vt:lpstr>Doplň i-í , y-ý.</vt:lpstr>
      <vt:lpstr>Oprav chyby ve slovech :</vt:lpstr>
      <vt:lpstr>Pod vyjmenovaná slova napiš slova příbuzná.</vt:lpstr>
      <vt:lpstr>Soutěž :</vt:lpstr>
      <vt:lpstr>Citace: 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ZS</cp:lastModifiedBy>
  <cp:revision>9</cp:revision>
  <dcterms:created xsi:type="dcterms:W3CDTF">2012-06-23T16:37:26Z</dcterms:created>
  <dcterms:modified xsi:type="dcterms:W3CDTF">2013-06-11T10:42:15Z</dcterms:modified>
</cp:coreProperties>
</file>