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612-399D-42BD-8FC7-7E37DBB3F62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4C9B5-8FC4-4FF3-A3BC-F7EB78ACCA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612-399D-42BD-8FC7-7E37DBB3F62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4C9B5-8FC4-4FF3-A3BC-F7EB78ACCA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612-399D-42BD-8FC7-7E37DBB3F62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4C9B5-8FC4-4FF3-A3BC-F7EB78ACCA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612-399D-42BD-8FC7-7E37DBB3F62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4C9B5-8FC4-4FF3-A3BC-F7EB78ACCA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612-399D-42BD-8FC7-7E37DBB3F62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4C9B5-8FC4-4FF3-A3BC-F7EB78ACCA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612-399D-42BD-8FC7-7E37DBB3F62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4C9B5-8FC4-4FF3-A3BC-F7EB78ACCA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612-399D-42BD-8FC7-7E37DBB3F62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4C9B5-8FC4-4FF3-A3BC-F7EB78ACCA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612-399D-42BD-8FC7-7E37DBB3F62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4C9B5-8FC4-4FF3-A3BC-F7EB78ACCA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612-399D-42BD-8FC7-7E37DBB3F62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4C9B5-8FC4-4FF3-A3BC-F7EB78ACCA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612-399D-42BD-8FC7-7E37DBB3F62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4C9B5-8FC4-4FF3-A3BC-F7EB78ACCA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612-399D-42BD-8FC7-7E37DBB3F62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4C9B5-8FC4-4FF3-A3BC-F7EB78ACCA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F33612-399D-42BD-8FC7-7E37DBB3F62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4C9B5-8FC4-4FF3-A3BC-F7EB78ACCA0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smtClean="0">
                <a:latin typeface="Arial" pitchFamily="34" charset="0"/>
                <a:cs typeface="Arial" pitchFamily="34" charset="0"/>
              </a:rPr>
              <a:t>VY_32_INOVACE_12_08_bezpečnost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 hygiena provozu domácnosti, údržba, úklid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Pracovní činnosti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400" b="1" dirty="0" smtClean="0">
                <a:solidFill>
                  <a:schemeClr val="tx1"/>
                </a:solidFill>
              </a:rPr>
              <a:t> Popis prezentace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700" b="1" dirty="0" smtClean="0">
                <a:solidFill>
                  <a:srgbClr val="C00000"/>
                </a:solidFill>
              </a:rPr>
              <a:t/>
            </a:r>
            <a:br>
              <a:rPr lang="cs-CZ" sz="2700" b="1" dirty="0" smtClean="0">
                <a:solidFill>
                  <a:srgbClr val="C00000"/>
                </a:solidFill>
              </a:rPr>
            </a:br>
            <a:endParaRPr lang="cs-CZ" sz="27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641379"/>
          </a:xfrm>
        </p:spPr>
        <p:txBody>
          <a:bodyPr/>
          <a:lstStyle/>
          <a:p>
            <a:pPr marL="514350" indent="-514350">
              <a:buNone/>
            </a:pPr>
            <a:r>
              <a:rPr lang="cs-CZ" dirty="0" smtClean="0"/>
              <a:t>Zásady hygieny v kuchyni (výklad</a:t>
            </a:r>
            <a:r>
              <a:rPr lang="cs-CZ" dirty="0" smtClean="0"/>
              <a:t>).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6000" b="1" dirty="0" smtClean="0">
                <a:solidFill>
                  <a:srgbClr val="FF0000"/>
                </a:solidFill>
              </a:rPr>
              <a:t>Myjte si ruce! Nejdůležitější prevencí šíření bakterií je mytí rukou.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http://www.koupelny-sen.cz/images/produkty/obr/ravak-umyvadlo-rosa-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3068960"/>
            <a:ext cx="4762500" cy="3171826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6700" b="1" dirty="0" smtClean="0">
                <a:solidFill>
                  <a:schemeClr val="bg2">
                    <a:lumMod val="25000"/>
                  </a:schemeClr>
                </a:solidFill>
              </a:rPr>
              <a:t>Ruce si myjte vždy před přípravou jídla mýdlem!</a:t>
            </a:r>
            <a:endParaRPr lang="cs-CZ" sz="67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8434" name="Picture 2" descr="http://www.mineralcosmetics.cz/files/sirove-mydlo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3418010"/>
            <a:ext cx="4248472" cy="290133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6700" b="1" u="sng" dirty="0" smtClean="0">
                <a:solidFill>
                  <a:schemeClr val="accent6">
                    <a:lumMod val="50000"/>
                  </a:schemeClr>
                </a:solidFill>
              </a:rPr>
              <a:t>Myjte si ruce po </a:t>
            </a:r>
            <a:r>
              <a:rPr lang="cs-CZ" sz="6700" b="1" u="sng" dirty="0" smtClean="0">
                <a:solidFill>
                  <a:srgbClr val="FF0000"/>
                </a:solidFill>
              </a:rPr>
              <a:t>každém</a:t>
            </a:r>
            <a:r>
              <a:rPr lang="cs-CZ" sz="6700" b="1" u="sng" dirty="0" smtClean="0">
                <a:solidFill>
                  <a:schemeClr val="accent6">
                    <a:lumMod val="50000"/>
                  </a:schemeClr>
                </a:solidFill>
              </a:rPr>
              <a:t> použití toalety</a:t>
            </a:r>
            <a:r>
              <a:rPr lang="cs-CZ" sz="6700" b="1" dirty="0">
                <a:solidFill>
                  <a:schemeClr val="accent6">
                    <a:lumMod val="50000"/>
                  </a:schemeClr>
                </a:solidFill>
              </a:rPr>
              <a:t>!</a:t>
            </a:r>
            <a:r>
              <a:rPr lang="cs-CZ" sz="6700" b="1" dirty="0" smtClean="0">
                <a:solidFill>
                  <a:schemeClr val="accent6">
                    <a:lumMod val="50000"/>
                  </a:schemeClr>
                </a:solidFill>
              </a:rPr>
              <a:t> Jediná bakterie se může během několika hodin rozmnožit do milionu dalších.</a:t>
            </a:r>
            <a:endParaRPr lang="cs-CZ" sz="67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5300" b="1" dirty="0" smtClean="0"/>
              <a:t>Po manipulaci se </a:t>
            </a:r>
            <a:r>
              <a:rPr lang="cs-CZ" sz="5300" b="1" dirty="0" smtClean="0">
                <a:solidFill>
                  <a:srgbClr val="FF0000"/>
                </a:solidFill>
              </a:rPr>
              <a:t>syrovým masem</a:t>
            </a:r>
            <a:r>
              <a:rPr lang="cs-CZ" sz="5300" b="1" dirty="0" smtClean="0"/>
              <a:t> je důležité kromě </a:t>
            </a:r>
            <a:r>
              <a:rPr lang="cs-CZ" sz="5300" b="1" dirty="0" smtClean="0">
                <a:solidFill>
                  <a:srgbClr val="FF0000"/>
                </a:solidFill>
              </a:rPr>
              <a:t>rukou, umýt i veškeré použité kuchyňské náčiní</a:t>
            </a:r>
            <a:r>
              <a:rPr lang="cs-CZ" sz="5300" b="1" dirty="0" smtClean="0"/>
              <a:t>. Nebezpečné bakterie se zničí vařením, ale </a:t>
            </a:r>
            <a:r>
              <a:rPr lang="cs-CZ" sz="5300" b="1" u="sng" dirty="0" smtClean="0"/>
              <a:t>mohou se přenést na jiné jídlo</a:t>
            </a:r>
            <a:r>
              <a:rPr lang="cs-CZ" sz="5300" b="1" dirty="0" smtClean="0"/>
              <a:t>, které není tepelně opracováno.</a:t>
            </a:r>
            <a:endParaRPr lang="cs-CZ" sz="53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700" dirty="0" smtClean="0"/>
              <a:t>3.snímek</a:t>
            </a:r>
          </a:p>
          <a:p>
            <a:pPr>
              <a:buNone/>
            </a:pPr>
            <a:r>
              <a:rPr lang="cs-CZ" sz="1200" dirty="0" smtClean="0"/>
              <a:t>http://images.google.cz/imgres?q=umyvadlo&amp;hl=cs&amp;gbv=2&amp;biw=1245&amp;bih=785&amp;tbm=isch&amp;tbnid=bjHldtHU9Hiv6M:&amp;imgrefurl=http://www.koupelny-sen.cz/ravak-umyvadlo-rosa-p&amp;docid=MTuIWb6pM0U1jM&amp;imgurl=http://www.koupelny-sen.cz/images/produkty/obr/ravak-umyvadlo-rosa-p.jpg&amp;w=500&amp;h=333&amp;ei=0ijpToPkH8icOsekscYK&amp;zoom=1&amp;iact=rc&amp;dur=578&amp;sig=101973955948104394776&amp;page=1&amp;tbnh=136&amp;tbnw=187&amp;start=0&amp;ndsp=25&amp;ved=1t:429,r:4,s:0&amp;tx=86&amp;ty=87</a:t>
            </a:r>
          </a:p>
          <a:p>
            <a:pPr>
              <a:buNone/>
            </a:pPr>
            <a:endParaRPr lang="cs-CZ" sz="12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Autorem materiálu a všech jeho částí, není-li uvedeno jinak, je Bc. Radka Doubková.</a:t>
            </a:r>
            <a:endParaRPr lang="cs-CZ" i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48</Words>
  <Application>Microsoft Office PowerPoint</Application>
  <PresentationFormat>Předvádění na obrazovce (4:3)</PresentationFormat>
  <Paragraphs>18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        Popis prezentace      </vt:lpstr>
      <vt:lpstr>   Myjte si ruce! Nejdůležitější prevencí šíření bakterií je mytí rukou.</vt:lpstr>
      <vt:lpstr>    Ruce si myjte vždy před přípravou jídla mýdlem!</vt:lpstr>
      <vt:lpstr>       Myjte si ruce po každém použití toalety! Jediná bakterie se může během několika hodin rozmnožit do milionu dalších.</vt:lpstr>
      <vt:lpstr>        Po manipulaci se syrovým masem je důležité kromě rukou, umýt i veškeré použité kuchyňské náčiní. Nebezpečné bakterie se zničí vařením, ale mohou se přenést na jiné jídlo, které není tepelně opracováno.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 Nováková</dc:creator>
  <cp:lastModifiedBy>Martin Králík</cp:lastModifiedBy>
  <cp:revision>11</cp:revision>
  <dcterms:created xsi:type="dcterms:W3CDTF">2011-12-14T22:50:42Z</dcterms:created>
  <dcterms:modified xsi:type="dcterms:W3CDTF">2012-03-15T13:06:35Z</dcterms:modified>
</cp:coreProperties>
</file>