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63" r:id="rId4"/>
    <p:sldId id="257" r:id="rId5"/>
    <p:sldId id="259" r:id="rId6"/>
    <p:sldId id="266" r:id="rId7"/>
    <p:sldId id="265" r:id="rId8"/>
    <p:sldId id="261" r:id="rId9"/>
    <p:sldId id="260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3DB3C9-98F1-411A-9888-0BC2B76E2A0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E6E00-BD01-4EBA-920F-AE7B43E2F9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3DB3C9-98F1-411A-9888-0BC2B76E2A0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E6E00-BD01-4EBA-920F-AE7B43E2F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3DB3C9-98F1-411A-9888-0BC2B76E2A0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E6E00-BD01-4EBA-920F-AE7B43E2F92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3DB3C9-98F1-411A-9888-0BC2B76E2A0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E6E00-BD01-4EBA-920F-AE7B43E2F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3DB3C9-98F1-411A-9888-0BC2B76E2A0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E6E00-BD01-4EBA-920F-AE7B43E2F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3DB3C9-98F1-411A-9888-0BC2B76E2A0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E6E00-BD01-4EBA-920F-AE7B43E2F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3DB3C9-98F1-411A-9888-0BC2B76E2A0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E6E00-BD01-4EBA-920F-AE7B43E2F92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3DB3C9-98F1-411A-9888-0BC2B76E2A0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E6E00-BD01-4EBA-920F-AE7B43E2F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3DB3C9-98F1-411A-9888-0BC2B76E2A0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E6E00-BD01-4EBA-920F-AE7B43E2F9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3DB3C9-98F1-411A-9888-0BC2B76E2A0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E6E00-BD01-4EBA-920F-AE7B43E2F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3DB3C9-98F1-411A-9888-0BC2B76E2A0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EE6E00-BD01-4EBA-920F-AE7B43E2F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03DB3C9-98F1-411A-9888-0BC2B76E2A0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0EE6E00-BD01-4EBA-920F-AE7B43E2F92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nabytek.inzon.cz/ostatni/prodejni-pult-44280/fotografie/4701_360x270.jpg" TargetMode="External"/><Relationship Id="rId3" Type="http://schemas.openxmlformats.org/officeDocument/2006/relationships/hyperlink" Target="http://www.top-bazar.cz/foto/2016332409-prodejni-pulty-small.jpg" TargetMode="External"/><Relationship Id="rId7" Type="http://schemas.openxmlformats.org/officeDocument/2006/relationships/hyperlink" Target="http://www.superto.cz/fotografie/61714/223/x/picture.png" TargetMode="External"/><Relationship Id="rId2" Type="http://schemas.openxmlformats.org/officeDocument/2006/relationships/hyperlink" Target="http://officeimg.vo.msecnd.net/en-us/images/MR90039811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uperto.cz/fotografie/1881/223/x/picture.png" TargetMode="External"/><Relationship Id="rId5" Type="http://schemas.openxmlformats.org/officeDocument/2006/relationships/hyperlink" Target="http://www.bazos.cz/img/1t/956/24683956.jpg" TargetMode="External"/><Relationship Id="rId4" Type="http://schemas.openxmlformats.org/officeDocument/2006/relationships/hyperlink" Target="http://www.inzercezdarma.cz/files/4549_big.jpeg" TargetMode="External"/><Relationship Id="rId9" Type="http://schemas.openxmlformats.org/officeDocument/2006/relationships/hyperlink" Target="http://www.interier-pro-obchody.cz/data/product/mainImages/medium/36-z_TYP%201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82166" y="275282"/>
            <a:ext cx="6089880" cy="114300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069432"/>
          </a:xfrm>
        </p:spPr>
        <p:txBody>
          <a:bodyPr/>
          <a:lstStyle/>
          <a:p>
            <a:pPr marL="0" lvl="0" indent="0" algn="ctr"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466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166" y="6162675"/>
            <a:ext cx="38290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1" y="2276872"/>
            <a:ext cx="7488833" cy="3885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1397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3933198"/>
          </a:xfrm>
        </p:spPr>
        <p:txBody>
          <a:bodyPr>
            <a:noAutofit/>
          </a:bodyPr>
          <a:lstStyle/>
          <a:p>
            <a:r>
              <a:rPr lang="cs-CZ" sz="9600" dirty="0" smtClean="0"/>
              <a:t>PRODEJNÍ PULTY</a:t>
            </a:r>
            <a:endParaRPr lang="cs-CZ" sz="9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1297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2546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2060990"/>
          </a:xfrm>
        </p:spPr>
        <p:txBody>
          <a:bodyPr>
            <a:normAutofit/>
          </a:bodyPr>
          <a:lstStyle/>
          <a:p>
            <a:r>
              <a:rPr lang="cs-CZ" sz="6000" dirty="0">
                <a:solidFill>
                  <a:srgbClr val="2F5897">
                    <a:satMod val="130000"/>
                  </a:srgbClr>
                </a:solidFill>
              </a:rPr>
              <a:t>PRODEJNÍ PULTY</a:t>
            </a:r>
            <a:br>
              <a:rPr lang="cs-CZ" sz="6000" dirty="0">
                <a:solidFill>
                  <a:srgbClr val="2F5897">
                    <a:satMod val="130000"/>
                  </a:srgbClr>
                </a:solidFill>
              </a:rPr>
            </a:b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1115616" y="2492896"/>
            <a:ext cx="8028384" cy="72008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ahoma" pitchFamily="34" charset="0"/>
                <a:cs typeface="Tahoma" pitchFamily="34" charset="0"/>
              </a:rPr>
              <a:t>Jsou určené pro prodejny  s obsluhou.</a:t>
            </a:r>
            <a:endParaRPr lang="cs-CZ" sz="36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989040"/>
            <a:ext cx="342900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087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858218"/>
          </a:xfrm>
        </p:spPr>
        <p:txBody>
          <a:bodyPr>
            <a:no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6000" dirty="0" smtClean="0"/>
              <a:t>PRODEJNÍ PULTY</a:t>
            </a:r>
            <a:br>
              <a:rPr lang="cs-CZ" sz="6000" dirty="0" smtClean="0"/>
            </a:b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44824"/>
            <a:ext cx="7498080" cy="4403576"/>
          </a:xfrm>
        </p:spPr>
        <p:txBody>
          <a:bodyPr/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sz="3600" b="1" u="sng" kern="0" dirty="0" smtClean="0">
                <a:solidFill>
                  <a:srgbClr val="000000"/>
                </a:solidFill>
                <a:latin typeface="Tahoma"/>
              </a:rPr>
              <a:t>JEDNODUCHÉ</a:t>
            </a:r>
            <a:r>
              <a:rPr lang="cs-CZ" sz="3600" kern="0" dirty="0" smtClean="0">
                <a:solidFill>
                  <a:srgbClr val="000000"/>
                </a:solidFill>
                <a:latin typeface="Tahoma"/>
              </a:rPr>
              <a:t>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 </a:t>
            </a:r>
            <a:endParaRPr lang="cs-CZ" kern="0" dirty="0">
              <a:solidFill>
                <a:srgbClr val="000000"/>
              </a:solidFill>
              <a:latin typeface="Tahoma"/>
            </a:endParaRPr>
          </a:p>
          <a:p>
            <a:pPr marL="514350" lvl="0" indent="-51435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Font typeface="+mj-lt"/>
              <a:buAutoNum type="alphaLcParenR"/>
            </a:pP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doplněné </a:t>
            </a:r>
            <a:r>
              <a:rPr lang="cs-CZ" kern="0" dirty="0">
                <a:solidFill>
                  <a:srgbClr val="000000"/>
                </a:solidFill>
                <a:latin typeface="Tahoma"/>
              </a:rPr>
              <a:t>policemi pro ukládání obalového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materiálu ze strany prodavače</a:t>
            </a:r>
            <a:endParaRPr lang="cs-CZ" kern="0" dirty="0">
              <a:solidFill>
                <a:srgbClr val="000000"/>
              </a:solidFill>
              <a:latin typeface="Tahoma"/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5471" y="4581128"/>
            <a:ext cx="2247900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7152"/>
            <a:ext cx="2390775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3588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2650306"/>
          </a:xfrm>
        </p:spPr>
        <p:txBody>
          <a:bodyPr>
            <a:noAutofit/>
          </a:bodyPr>
          <a:lstStyle/>
          <a:p>
            <a:r>
              <a:rPr lang="cs-CZ" sz="6000" dirty="0">
                <a:solidFill>
                  <a:srgbClr val="2F5897">
                    <a:satMod val="130000"/>
                  </a:srgbClr>
                </a:solidFill>
              </a:rPr>
              <a:t>PRODEJNÍ PULTY</a:t>
            </a:r>
            <a:br>
              <a:rPr lang="cs-CZ" sz="6000" dirty="0">
                <a:solidFill>
                  <a:srgbClr val="2F5897">
                    <a:satMod val="130000"/>
                  </a:srgbClr>
                </a:solidFill>
              </a:rPr>
            </a:b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628800"/>
            <a:ext cx="7498080" cy="2952328"/>
          </a:xfrm>
        </p:spPr>
        <p:txBody>
          <a:bodyPr/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sz="3600" b="1" u="sng" kern="0" dirty="0" smtClean="0">
                <a:solidFill>
                  <a:srgbClr val="000000"/>
                </a:solidFill>
                <a:latin typeface="Tahoma"/>
              </a:rPr>
              <a:t>JEDNODUCHÉ</a:t>
            </a:r>
            <a:r>
              <a:rPr lang="cs-CZ" sz="3600" kern="0" dirty="0" smtClean="0">
                <a:solidFill>
                  <a:srgbClr val="000000"/>
                </a:solidFill>
                <a:latin typeface="Tahoma"/>
              </a:rPr>
              <a:t> </a:t>
            </a:r>
            <a:endParaRPr lang="cs-CZ" kern="0" dirty="0">
              <a:solidFill>
                <a:srgbClr val="000000"/>
              </a:solidFill>
              <a:latin typeface="Tahoma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endParaRPr lang="cs-CZ" sz="1600" kern="0" dirty="0">
              <a:solidFill>
                <a:srgbClr val="000000"/>
              </a:solidFill>
              <a:latin typeface="Tahoma"/>
            </a:endParaRPr>
          </a:p>
          <a:p>
            <a:pPr marL="514350" lvl="0" indent="-51435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Font typeface="+mj-lt"/>
              <a:buAutoNum type="alphaLcParenR" startAt="2"/>
            </a:pP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doplněny </a:t>
            </a:r>
            <a:r>
              <a:rPr lang="cs-CZ" kern="0" dirty="0">
                <a:solidFill>
                  <a:srgbClr val="000000"/>
                </a:solidFill>
                <a:latin typeface="Tahoma"/>
              </a:rPr>
              <a:t>chladící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vitrínou </a:t>
            </a:r>
            <a:endParaRPr lang="cs-CZ" kern="0" dirty="0">
              <a:solidFill>
                <a:srgbClr val="000000"/>
              </a:solidFill>
              <a:latin typeface="Tahoma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kern="0" dirty="0">
                <a:solidFill>
                  <a:srgbClr val="000000"/>
                </a:solidFill>
                <a:latin typeface="Tahoma"/>
              </a:rPr>
              <a:t>   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pro </a:t>
            </a:r>
            <a:r>
              <a:rPr lang="cs-CZ" kern="0" dirty="0">
                <a:solidFill>
                  <a:srgbClr val="000000"/>
                </a:solidFill>
                <a:latin typeface="Tahoma"/>
              </a:rPr>
              <a:t>prodej potravinářského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zboží,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kern="0" dirty="0">
                <a:solidFill>
                  <a:srgbClr val="000000"/>
                </a:solidFill>
                <a:latin typeface="Tahoma"/>
              </a:rPr>
              <a:t>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   rozšířené o elektronickou váhu</a:t>
            </a:r>
          </a:p>
          <a:p>
            <a:pPr marL="0" lvl="0" indent="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endParaRPr lang="cs-CZ" kern="0" dirty="0">
              <a:solidFill>
                <a:srgbClr val="000000"/>
              </a:solidFill>
              <a:latin typeface="Tahoma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581128"/>
            <a:ext cx="2860501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140" y="4720927"/>
            <a:ext cx="2124075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392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8100392" cy="1161403"/>
          </a:xfrm>
        </p:spPr>
        <p:txBody>
          <a:bodyPr/>
          <a:lstStyle/>
          <a:p>
            <a:pPr algn="ctr"/>
            <a:r>
              <a:rPr lang="cs-CZ" sz="6000" dirty="0">
                <a:solidFill>
                  <a:srgbClr val="2F5897">
                    <a:satMod val="130000"/>
                  </a:srgbClr>
                </a:solidFill>
              </a:rPr>
              <a:t>PRODEJNÍ PULTY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61403"/>
            <a:ext cx="8100392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3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714202"/>
          </a:xfrm>
        </p:spPr>
        <p:txBody>
          <a:bodyPr>
            <a:normAutofit/>
          </a:bodyPr>
          <a:lstStyle/>
          <a:p>
            <a:r>
              <a:rPr lang="cs-CZ" sz="6000" dirty="0">
                <a:solidFill>
                  <a:srgbClr val="2F5897">
                    <a:satMod val="130000"/>
                  </a:srgbClr>
                </a:solidFill>
              </a:rPr>
              <a:t>PRODEJNÍ PULTY</a:t>
            </a:r>
            <a:br>
              <a:rPr lang="cs-CZ" sz="6000" dirty="0">
                <a:solidFill>
                  <a:srgbClr val="2F5897">
                    <a:satMod val="130000"/>
                  </a:srgb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00808"/>
            <a:ext cx="7498080" cy="4547592"/>
          </a:xfrm>
        </p:spPr>
        <p:txBody>
          <a:bodyPr/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sz="3600" b="1" u="sng" kern="0" dirty="0">
                <a:solidFill>
                  <a:srgbClr val="000000"/>
                </a:solidFill>
                <a:latin typeface="Tahoma"/>
              </a:rPr>
              <a:t>JEDNODUCHÉ</a:t>
            </a:r>
            <a:r>
              <a:rPr lang="cs-CZ" sz="3600" kern="0" dirty="0">
                <a:solidFill>
                  <a:srgbClr val="000000"/>
                </a:solidFill>
                <a:latin typeface="Tahoma"/>
              </a:rPr>
              <a:t> </a:t>
            </a:r>
            <a:endParaRPr lang="cs-CZ" kern="0" dirty="0">
              <a:solidFill>
                <a:srgbClr val="000000"/>
              </a:solidFill>
              <a:latin typeface="Tahoma"/>
            </a:endParaRPr>
          </a:p>
          <a:p>
            <a:pPr marL="514350" lvl="0" indent="-51435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Font typeface="+mj-lt"/>
              <a:buAutoNum type="alphaLcParenR" startAt="3"/>
            </a:pPr>
            <a:r>
              <a:rPr lang="cs-CZ" kern="0" dirty="0">
                <a:solidFill>
                  <a:srgbClr val="000000"/>
                </a:solidFill>
                <a:latin typeface="Tahoma"/>
              </a:rPr>
              <a:t>doplněny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mrazící vitrínou</a:t>
            </a:r>
          </a:p>
          <a:p>
            <a:pPr marL="0" lvl="0" indent="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kern="0" dirty="0">
                <a:solidFill>
                  <a:srgbClr val="000000"/>
                </a:solidFill>
                <a:latin typeface="Tahoma"/>
              </a:rPr>
              <a:t>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   - prodej zmrzliny </a:t>
            </a:r>
            <a:endParaRPr lang="cs-CZ" kern="0" dirty="0">
              <a:solidFill>
                <a:srgbClr val="000000"/>
              </a:solidFill>
              <a:latin typeface="Tahoma"/>
            </a:endParaRP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789040"/>
            <a:ext cx="3816424" cy="2526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9952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786210"/>
          </a:xfrm>
        </p:spPr>
        <p:txBody>
          <a:bodyPr>
            <a:normAutofit/>
          </a:bodyPr>
          <a:lstStyle/>
          <a:p>
            <a:r>
              <a:rPr lang="cs-CZ" sz="6000" dirty="0">
                <a:solidFill>
                  <a:srgbClr val="2F5897">
                    <a:satMod val="130000"/>
                  </a:srgbClr>
                </a:solidFill>
              </a:rPr>
              <a:t>PRODEJNÍ PULTY</a:t>
            </a:r>
            <a:br>
              <a:rPr lang="cs-CZ" sz="6000" dirty="0">
                <a:solidFill>
                  <a:srgbClr val="2F5897">
                    <a:satMod val="130000"/>
                  </a:srgb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40768"/>
            <a:ext cx="7962088" cy="2952328"/>
          </a:xfrm>
        </p:spPr>
        <p:txBody>
          <a:bodyPr>
            <a:normAutofit/>
          </a:bodyPr>
          <a:lstStyle/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sz="3600" b="1" u="sng" kern="0" dirty="0" smtClean="0">
                <a:solidFill>
                  <a:srgbClr val="000000"/>
                </a:solidFill>
                <a:latin typeface="Tahoma"/>
              </a:rPr>
              <a:t>Prosklené</a:t>
            </a:r>
            <a:endParaRPr lang="cs-CZ" sz="2800" kern="0" dirty="0">
              <a:solidFill>
                <a:srgbClr val="000000"/>
              </a:solidFill>
              <a:latin typeface="Tahoma"/>
            </a:endParaRPr>
          </a:p>
          <a:p>
            <a:pPr marL="457200" indent="-4572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</a:pP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jsou </a:t>
            </a:r>
            <a:r>
              <a:rPr lang="cs-CZ" kern="0" dirty="0">
                <a:solidFill>
                  <a:srgbClr val="000000"/>
                </a:solidFill>
                <a:latin typeface="Tahoma"/>
              </a:rPr>
              <a:t>používány pro nabídku a prodej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zboží</a:t>
            </a:r>
            <a:endParaRPr lang="cs-CZ" kern="0" dirty="0">
              <a:solidFill>
                <a:srgbClr val="000000"/>
              </a:solidFill>
              <a:latin typeface="Tahoma"/>
            </a:endParaRPr>
          </a:p>
          <a:p>
            <a:pPr marL="457200" indent="-4572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</a:pPr>
            <a:r>
              <a:rPr lang="cs-CZ" i="1" u="sng" kern="0" dirty="0" smtClean="0">
                <a:solidFill>
                  <a:srgbClr val="000000"/>
                </a:solidFill>
                <a:latin typeface="Tahoma"/>
              </a:rPr>
              <a:t>například: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klenotů</a:t>
            </a:r>
            <a:r>
              <a:rPr lang="cs-CZ" kern="0" dirty="0">
                <a:solidFill>
                  <a:srgbClr val="000000"/>
                </a:solidFill>
                <a:latin typeface="Tahoma"/>
              </a:rPr>
              <a:t>, punčochového zboží, 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kern="0" dirty="0">
                <a:solidFill>
                  <a:srgbClr val="000000"/>
                </a:solidFill>
                <a:latin typeface="Tahoma"/>
              </a:rPr>
              <a:t>   kožené galanterie, bižuterie, tabákových výrobků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Font typeface="Wingdings" pitchFamily="2" charset="2"/>
              <a:buChar char="n"/>
            </a:pPr>
            <a:endParaRPr lang="cs-CZ" kern="0" dirty="0">
              <a:solidFill>
                <a:srgbClr val="000000"/>
              </a:solidFill>
              <a:latin typeface="Tahoma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221088"/>
            <a:ext cx="6096000" cy="2460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8749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858218"/>
          </a:xfrm>
        </p:spPr>
        <p:txBody>
          <a:bodyPr>
            <a:normAutofit/>
          </a:bodyPr>
          <a:lstStyle/>
          <a:p>
            <a:r>
              <a:rPr lang="cs-CZ" sz="6000" dirty="0">
                <a:solidFill>
                  <a:srgbClr val="2F5897">
                    <a:satMod val="130000"/>
                  </a:srgbClr>
                </a:solidFill>
              </a:rPr>
              <a:t>PRODEJNÍ PULTY</a:t>
            </a:r>
            <a:br>
              <a:rPr lang="cs-CZ" sz="6000" dirty="0">
                <a:solidFill>
                  <a:srgbClr val="2F5897">
                    <a:satMod val="130000"/>
                  </a:srgb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988840"/>
            <a:ext cx="7818072" cy="4259560"/>
          </a:xfrm>
        </p:spPr>
        <p:txBody>
          <a:bodyPr/>
          <a:lstStyle/>
          <a:p>
            <a:pPr marL="82296" indent="0" algn="ctr">
              <a:buNone/>
            </a:pPr>
            <a:r>
              <a:rPr lang="cs-CZ" dirty="0" smtClean="0"/>
              <a:t> PROSKLENÉ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002401"/>
            <a:ext cx="4762500" cy="3571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517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7884368" cy="4800600"/>
          </a:xfrm>
        </p:spPr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cs-CZ" dirty="0" smtClean="0"/>
              <a:t>Jaké znáte jednoduché pulty pro prodej zboží.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Uveďte některé potravinářské zboží, které se prodává přes pult?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Které zboží se vystavuje do prosklených pultů?</a:t>
            </a:r>
          </a:p>
          <a:p>
            <a:pPr marL="596646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246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47800"/>
            <a:ext cx="8064896" cy="4800600"/>
          </a:xfrm>
        </p:spPr>
        <p:txBody>
          <a:bodyPr>
            <a:normAutofit/>
          </a:bodyPr>
          <a:lstStyle/>
          <a:p>
            <a:pPr lvl="0">
              <a:buClr>
                <a:srgbClr val="6076B4"/>
              </a:buClr>
            </a:pPr>
            <a:r>
              <a:rPr lang="cs-CZ" sz="1800" dirty="0">
                <a:solidFill>
                  <a:prstClr val="black"/>
                </a:solidFill>
              </a:rPr>
              <a:t>Mojmír Novotný, OBCHODNÍ PROVOZ pro střední odborná učiliště, nakladatelství Fortuna Praha 2003,ISBN 80-7168-845-2</a:t>
            </a:r>
          </a:p>
          <a:p>
            <a:r>
              <a:rPr lang="cs-CZ" sz="1800" dirty="0" smtClean="0">
                <a:hlinkClick r:id="rId2"/>
              </a:rPr>
              <a:t>http://officeimg.vo.msecnd.net/en-us/images/MR900398113.jpg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www.top-bazar.cz/foto/2016332409-prodejni-pulty-small.jpg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www.inzercezdarma.cz/files/4549_big.jpeg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www.bazos.cz/img/1t/956/24683956.jpg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www.superto.cz/fotografie/1881/223/x/picture.png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www.superto.cz/fotografie/61714/223/x/picture.png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nabytek.inzon.cz/ostatni/prodejni-pult-44280/fotografie/4701_360x270.jpg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www.interier-pro-obchody.cz/data/product/mainImages/medium/36-z_TYP%2010.jpg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1749294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136</TotalTime>
  <Words>156</Words>
  <Application>Microsoft Office PowerPoint</Application>
  <PresentationFormat>Předvádění na obrazovce (4:3)</PresentationFormat>
  <Paragraphs>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Střední průmyslová škola a Střední odborná škola gastronomie a služeb, Most, příspěvková organizace</vt:lpstr>
      <vt:lpstr>PRODEJNÍ PULTY</vt:lpstr>
      <vt:lpstr>PRODEJNÍ PULTY </vt:lpstr>
      <vt:lpstr>PRODEJNÍ PULTY </vt:lpstr>
      <vt:lpstr>PRODEJNÍ PULTY </vt:lpstr>
      <vt:lpstr>PRODEJNÍ PULTY</vt:lpstr>
      <vt:lpstr>PRODEJNÍ PULTY </vt:lpstr>
      <vt:lpstr>PRODEJNÍ PULTY </vt:lpstr>
      <vt:lpstr>PRODEJNÍ PULTY 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13</cp:revision>
  <dcterms:created xsi:type="dcterms:W3CDTF">2013-05-28T14:33:03Z</dcterms:created>
  <dcterms:modified xsi:type="dcterms:W3CDTF">2013-05-30T23:30:07Z</dcterms:modified>
</cp:coreProperties>
</file>