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134C3A0-BFA0-4499-B6BB-79D508A7AA4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AB91B2F-86B8-4543-B0E1-84611F6619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422366.jpg" TargetMode="External"/><Relationship Id="rId2" Type="http://schemas.openxmlformats.org/officeDocument/2006/relationships/hyperlink" Target="http://officeimg.vo.msecnd.net/en-us/images/MH900289057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img.vo.msecnd.net/en-us/images/MH900439885.jpg" TargetMode="External"/><Relationship Id="rId4" Type="http://schemas.openxmlformats.org/officeDocument/2006/relationships/hyperlink" Target="http://officeimg.vo.msecnd.net/en-us/images/MH90014974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274638"/>
            <a:ext cx="6089880" cy="114300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357464"/>
          </a:xfrm>
        </p:spPr>
        <p:txBody>
          <a:bodyPr/>
          <a:lstStyle/>
          <a:p>
            <a:pPr marL="0" lvl="0" indent="0" algn="ctr"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  <a:p>
            <a:pPr lvl="0">
              <a:buClr>
                <a:srgbClr val="6076B4"/>
              </a:buClr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6162675"/>
            <a:ext cx="383540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5" y="2276872"/>
            <a:ext cx="7200801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2377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5229342"/>
          </a:xfrm>
        </p:spPr>
        <p:txBody>
          <a:bodyPr>
            <a:noAutofit/>
          </a:bodyPr>
          <a:lstStyle/>
          <a:p>
            <a:r>
              <a:rPr lang="cs-CZ" sz="9600" dirty="0" smtClean="0"/>
              <a:t>ÚKOLY PRODEJNY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26481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ZAJIŠTĚNÍ SORTIMENTU   ZBOŽÍ A JEHO SKLADBY.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132856"/>
            <a:ext cx="7498080" cy="4115544"/>
          </a:xfrm>
        </p:spPr>
        <p:txBody>
          <a:bodyPr/>
          <a:lstStyle/>
          <a:p>
            <a:r>
              <a:rPr lang="cs-CZ" dirty="0" smtClean="0"/>
              <a:t>PODLE SPOTŘEBITELSKÉ POPTÁVKY (CO SI PŘEJÍ ZÁKAZNÍCI).</a:t>
            </a:r>
          </a:p>
          <a:p>
            <a:r>
              <a:rPr lang="cs-CZ" dirty="0" smtClean="0"/>
              <a:t>VČASNÝM ZÁSOBOVÁNÍM ZBOŽÍ.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4188" y="4221088"/>
            <a:ext cx="2636912" cy="2636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7635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UDRŽOVÁNÍ UŽITNÉ HODNOTY ZBOŽÍ.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28800"/>
            <a:ext cx="7962088" cy="4619600"/>
          </a:xfrm>
        </p:spPr>
        <p:txBody>
          <a:bodyPr/>
          <a:lstStyle/>
          <a:p>
            <a:r>
              <a:rPr lang="cs-CZ" dirty="0" smtClean="0"/>
              <a:t>SPRÁVNÝM SKLADOVÁNÍM ZBOŽÍ.</a:t>
            </a:r>
          </a:p>
          <a:p>
            <a:r>
              <a:rPr lang="cs-CZ" dirty="0" smtClean="0"/>
              <a:t>SPRÁVNÝM </a:t>
            </a:r>
            <a:r>
              <a:rPr lang="cs-CZ" dirty="0" smtClean="0"/>
              <a:t>OŠETŘOVÁNÍM </a:t>
            </a:r>
            <a:r>
              <a:rPr lang="cs-CZ" dirty="0" smtClean="0"/>
              <a:t>ZBOŽÍ.</a:t>
            </a:r>
          </a:p>
          <a:p>
            <a:r>
              <a:rPr lang="cs-CZ" dirty="0" smtClean="0"/>
              <a:t>SPRÁVNÝM </a:t>
            </a:r>
            <a:r>
              <a:rPr lang="cs-CZ" dirty="0" smtClean="0"/>
              <a:t>UKLÁDÁNÍM </a:t>
            </a:r>
            <a:r>
              <a:rPr lang="cs-CZ" dirty="0" smtClean="0"/>
              <a:t>ZBOŽÍ.</a:t>
            </a:r>
          </a:p>
          <a:p>
            <a:r>
              <a:rPr lang="cs-CZ" dirty="0" smtClean="0"/>
              <a:t>SPRÁVNÝM </a:t>
            </a:r>
            <a:r>
              <a:rPr lang="cs-CZ" dirty="0" smtClean="0"/>
              <a:t>PRODEJEM </a:t>
            </a:r>
            <a:r>
              <a:rPr lang="cs-CZ" dirty="0" smtClean="0"/>
              <a:t>ZBOŽÍ.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6237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1" y="4149079"/>
            <a:ext cx="3095625" cy="2519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5615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90080" cy="1642194"/>
          </a:xfrm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VYTVOŘENÍ OPTIMÁLNÍCH NÁKUPNÍCH PODMÍNEK.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88710" y="2492896"/>
            <a:ext cx="5658551" cy="39715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PRODEJNÍ DOBOU.</a:t>
            </a:r>
          </a:p>
          <a:p>
            <a:r>
              <a:rPr lang="cs-CZ" dirty="0" smtClean="0"/>
              <a:t>VELIKOSTÍ PRODEJNÍ MÍSTNOSTI.</a:t>
            </a:r>
          </a:p>
          <a:p>
            <a:r>
              <a:rPr lang="cs-CZ" dirty="0" smtClean="0"/>
              <a:t>VYBAVENOSTÍ PRODEJNY.</a:t>
            </a:r>
          </a:p>
          <a:p>
            <a:r>
              <a:rPr lang="cs-CZ" dirty="0" smtClean="0"/>
              <a:t>ÚPRAVOU PRODEJNÍ MÍSTNOSTI.</a:t>
            </a:r>
          </a:p>
          <a:p>
            <a:r>
              <a:rPr lang="cs-CZ" dirty="0" smtClean="0"/>
              <a:t>OCHOTOU PRODAVAČE.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085" y="270892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3725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DODRŽOVÁNÍ PRÁV OBČANŮ.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44824"/>
            <a:ext cx="7818072" cy="4403576"/>
          </a:xfrm>
        </p:spPr>
        <p:txBody>
          <a:bodyPr/>
          <a:lstStyle/>
          <a:p>
            <a:pPr marL="82296" indent="0">
              <a:buNone/>
            </a:pPr>
            <a:r>
              <a:rPr lang="cs-CZ" u="sng" dirty="0" smtClean="0"/>
              <a:t>ZNALOST ZÁKONŮ:</a:t>
            </a:r>
          </a:p>
          <a:p>
            <a:r>
              <a:rPr lang="cs-CZ" dirty="0" smtClean="0"/>
              <a:t>ZÁKON O OCHRANĚ SPOTŘEBITELŮ</a:t>
            </a:r>
          </a:p>
          <a:p>
            <a:r>
              <a:rPr lang="cs-CZ" dirty="0" smtClean="0"/>
              <a:t>OBCHODNÍ ZÁKONÍK</a:t>
            </a:r>
          </a:p>
          <a:p>
            <a:r>
              <a:rPr lang="cs-CZ" dirty="0" smtClean="0"/>
              <a:t>OBČANSKÝ ZÁKONÍK</a:t>
            </a:r>
          </a:p>
          <a:p>
            <a:r>
              <a:rPr lang="cs-CZ" dirty="0" smtClean="0"/>
              <a:t>ŽIVNOSTENSKÝ ZÁKON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3680" y="3429001"/>
            <a:ext cx="288032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1482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dirty="0" smtClean="0"/>
              <a:t>CO JE TO SPOTŘEBITELSKÁ POPTÁVKA.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JAK UDRŽÍTE SPRÁVNOU UŽITNOU HODNOU </a:t>
            </a:r>
            <a:r>
              <a:rPr lang="cs-CZ" dirty="0" smtClean="0"/>
              <a:t>ZBOŽÍ                         </a:t>
            </a:r>
            <a:r>
              <a:rPr lang="cs-CZ" dirty="0" smtClean="0"/>
              <a:t>V OBCHODĚ?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JAKÉ OPTIMÁLNÍ PODMÍNKY MŮŽETE VYTVOŘIT PRO ZÁKAZNÍKY.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VE KTERÝCH ZÁKONECH  JSOU </a:t>
            </a:r>
            <a:r>
              <a:rPr lang="cs-CZ" dirty="0" smtClean="0"/>
              <a:t>UVEDENA </a:t>
            </a:r>
            <a:r>
              <a:rPr lang="cs-CZ" dirty="0" smtClean="0"/>
              <a:t>PRÁVA ZÁKAZNÍKŮ.</a:t>
            </a:r>
          </a:p>
          <a:p>
            <a:pPr marL="596646" indent="-514350">
              <a:buFont typeface="+mj-lt"/>
              <a:buAutoNum type="arabicPeriod"/>
            </a:pPr>
            <a:endParaRPr lang="cs-CZ" dirty="0" smtClean="0"/>
          </a:p>
          <a:p>
            <a:pPr marL="596646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194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6076B4"/>
              </a:buClr>
            </a:pPr>
            <a:r>
              <a:rPr lang="cs-CZ" sz="1800" dirty="0">
                <a:solidFill>
                  <a:prstClr val="black"/>
                </a:solidFill>
              </a:rPr>
              <a:t>Mojmír Novotný, OBCHODNÍ PROVOZ pro střední odborná učiliště, nakladatelství Fortuna Praha 2003,ISBN 80-7168-845-2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officeimg.vo.msecnd.net/en-us/images/MH900289057.jpg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officeimg.vo.msecnd.net/en-us/images/MH900422366.jpg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officeimg.vo.msecnd.net/en-us/images/MH900149747.jpg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officeimg.vo.msecnd.net/en-us/images/MH900439885.jpg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931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48</TotalTime>
  <Words>148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Střední průmyslová škola a Střední odborná škola gastronomie a služeb, Most, příspěvková organizace</vt:lpstr>
      <vt:lpstr>ÚKOLY PRODEJNY</vt:lpstr>
      <vt:lpstr>ZAJIŠTĚNÍ SORTIMENTU   ZBOŽÍ A JEHO SKLADBY.</vt:lpstr>
      <vt:lpstr>UDRŽOVÁNÍ UŽITNÉ HODNOTY ZBOŽÍ.</vt:lpstr>
      <vt:lpstr>VYTVOŘENÍ OPTIMÁLNÍCH NÁKUPNÍCH PODMÍNEK.</vt:lpstr>
      <vt:lpstr>DODRŽOVÁNÍ PRÁV OBČANŮ.</vt:lpstr>
      <vt:lpstr>OPAKOVÁNÍ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7</cp:revision>
  <dcterms:created xsi:type="dcterms:W3CDTF">2013-05-28T14:31:04Z</dcterms:created>
  <dcterms:modified xsi:type="dcterms:W3CDTF">2013-06-19T20:02:49Z</dcterms:modified>
</cp:coreProperties>
</file>