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67" r:id="rId5"/>
    <p:sldId id="259" r:id="rId6"/>
    <p:sldId id="260" r:id="rId7"/>
    <p:sldId id="261" r:id="rId8"/>
    <p:sldId id="268" r:id="rId9"/>
    <p:sldId id="265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2" autoAdjust="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8DCBD52-DC66-4BD1-9E39-CBF4120125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045ADA5-B214-469A-968E-CC7627D113B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1043608" y="1124745"/>
            <a:ext cx="7457455" cy="5233194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VY_32_INOVACE_05_ C 17_Zakavkazsko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Asie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724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91680" y="1772816"/>
            <a:ext cx="5723468" cy="1828090"/>
          </a:xfrm>
        </p:spPr>
        <p:txBody>
          <a:bodyPr>
            <a:normAutofit fontScale="90000"/>
          </a:bodyPr>
          <a:lstStyle/>
          <a:p>
            <a:r>
              <a:rPr lang="cs-CZ" sz="6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ZAKAVKAZSKO</a:t>
            </a:r>
            <a:endParaRPr lang="cs-CZ" sz="6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157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Členitý, malá </a:t>
            </a:r>
            <a:r>
              <a:rPr lang="cs-CZ" smtClean="0"/>
              <a:t>hornatá oblast</a:t>
            </a:r>
            <a:endParaRPr lang="cs-CZ" dirty="0" smtClean="0"/>
          </a:p>
          <a:p>
            <a:r>
              <a:rPr lang="cs-CZ" dirty="0" smtClean="0"/>
              <a:t>Hory, sopky, vysoké lávové plošiny, pobřežní nížiny</a:t>
            </a:r>
          </a:p>
          <a:p>
            <a:r>
              <a:rPr lang="cs-CZ" dirty="0" smtClean="0"/>
              <a:t>Sever – Velký Kavkaz (Elbrus = 5 642m)</a:t>
            </a:r>
          </a:p>
          <a:p>
            <a:r>
              <a:rPr lang="cs-CZ" dirty="0" smtClean="0"/>
              <a:t>Jih – Malý Kavkaz</a:t>
            </a:r>
          </a:p>
          <a:p>
            <a:r>
              <a:rPr lang="cs-CZ" dirty="0" smtClean="0"/>
              <a:t>Nížiny u Černého a Kaspického moře = subtropy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99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510" y="142875"/>
            <a:ext cx="4943475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23948"/>
            <a:ext cx="7620000" cy="344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4461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Suché kontinentální = tuhá, krátká zima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horké léto</a:t>
            </a:r>
          </a:p>
          <a:p>
            <a:r>
              <a:rPr lang="cs-CZ" dirty="0" smtClean="0"/>
              <a:t>V suchých nížinách roste stepní rostlinstvo (trávy, křoviny)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+ lesy, pobřežní močály</a:t>
            </a:r>
          </a:p>
        </p:txBody>
      </p:sp>
    </p:spTree>
    <p:extLst>
      <p:ext uri="{BB962C8B-B14F-4D97-AF65-F5344CB8AC3E}">
        <p14:creationId xmlns:p14="http://schemas.microsoft.com/office/powerpoint/2010/main" val="56248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Ekonomický úpadek po rozpadu SSSR + ozbrojené konflikty</a:t>
            </a:r>
          </a:p>
          <a:p>
            <a:r>
              <a:rPr lang="cs-CZ" dirty="0" smtClean="0"/>
              <a:t>Průmysl – navazuje na surovinové zdroje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ropa, zemní plyn, rudy, uhlí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těžební, hutní, chemický, textilní, </a:t>
            </a:r>
            <a:r>
              <a:rPr lang="cs-CZ" dirty="0" err="1" smtClean="0"/>
              <a:t>potra</a:t>
            </a:r>
            <a:r>
              <a:rPr lang="cs-CZ" dirty="0" smtClean="0"/>
              <a:t>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 err="1" smtClean="0"/>
              <a:t>vinářský</a:t>
            </a:r>
            <a:r>
              <a:rPr lang="cs-CZ" dirty="0" smtClean="0"/>
              <a:t> = zpracovává zemědělské produkty</a:t>
            </a:r>
          </a:p>
        </p:txBody>
      </p:sp>
    </p:spTree>
    <p:extLst>
      <p:ext uri="{BB962C8B-B14F-4D97-AF65-F5344CB8AC3E}">
        <p14:creationId xmlns:p14="http://schemas.microsoft.com/office/powerpoint/2010/main" val="120683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Zemědělství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suchých oblastech intenzivní závlahové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Citrusy, vinná réva, bavlna, mandle, olivy, fíky tabák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Výše jablka, broskve, obiloviny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Horské pastviny – ovce, skot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59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87" y="11663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84784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894" y="101937"/>
            <a:ext cx="7620000" cy="420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75184"/>
            <a:ext cx="38576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776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865198"/>
              </p:ext>
            </p:extLst>
          </p:nvPr>
        </p:nvGraphicFramePr>
        <p:xfrm>
          <a:off x="1259632" y="1844824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11.6.2013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13.6.2013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Zakavkazsko, povrch, podnebí, hospodářství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9990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317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332656"/>
            <a:ext cx="6944652" cy="1687411"/>
          </a:xfrm>
        </p:spPr>
        <p:txBody>
          <a:bodyPr/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5092601"/>
            <a:ext cx="89289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http://upload.wikimedia.org/wikipedia/commons/f/ff/Zakavkazsko.png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1494076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http://upload.wikimedia.org/wikipedia/commons/thumb/8/86/Elbrus_2008.jpg/800px-Elbrus_2008.jpg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2140407"/>
            <a:ext cx="89289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http://upload.wikimedia.org/wikipedia/commons/3/32/View_on_Caucasus.jpg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2509739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http://upload.wikimedia.org/wikipedia/commons/thumb/9/98/Fig_interior.jpg/800px-Fig_interior.jpg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3156070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http://upload.wikimedia.org/wikipedia/commons/thumb/d/d7/Feld_mit_reifer_Baumwolle.jpeg/800px-Feld_mit_reifer_Baumwolle.jpeg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7504" y="3799939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http://upload.wikimedia.org/wikipedia/commons/thumb/0/01/Marinated_olives.jpg/800px-Marinated_olives.jpg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4" y="4446270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http://upload.wikimedia.org/wikipedia/commons/thumb/e/ed/Tobacco.jpg/405px-Tobacco.jpg</a:t>
            </a:r>
          </a:p>
        </p:txBody>
      </p:sp>
    </p:spTree>
    <p:extLst>
      <p:ext uri="{BB962C8B-B14F-4D97-AF65-F5344CB8AC3E}">
        <p14:creationId xmlns:p14="http://schemas.microsoft.com/office/powerpoint/2010/main" val="3745338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37</TotalTime>
  <Words>228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ZAKAVKAZSKO</vt:lpstr>
      <vt:lpstr>Povrch</vt:lpstr>
      <vt:lpstr>Prezentace aplikace PowerPoint</vt:lpstr>
      <vt:lpstr>Podnebí</vt:lpstr>
      <vt:lpstr>Hospodářství</vt:lpstr>
      <vt:lpstr>Zemědělství :</vt:lpstr>
      <vt:lpstr>Prezentace aplikace PowerPoint</vt:lpstr>
      <vt:lpstr>Prezentace aplikace PowerPoint</vt:lpstr>
      <vt:lpstr>Anotace :</vt:lpstr>
      <vt:lpstr>Použité zdroje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5</cp:revision>
  <dcterms:created xsi:type="dcterms:W3CDTF">2013-06-17T07:06:48Z</dcterms:created>
  <dcterms:modified xsi:type="dcterms:W3CDTF">2013-06-17T20:48:49Z</dcterms:modified>
</cp:coreProperties>
</file>