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FCF4CDC-8537-4414-A3AB-34CEC294ADFD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96C74DB-03D8-4CC8-AB87-E53A86B98F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healthy.ome.cz/system/obrazky/images/93.jpg" TargetMode="External"/><Relationship Id="rId2" Type="http://schemas.openxmlformats.org/officeDocument/2006/relationships/hyperlink" Target="http://www.belea-fmcosmetic.cz/images/tajemzuby-clane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274638"/>
            <a:ext cx="6161888" cy="114300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357464"/>
          </a:xfrm>
        </p:spPr>
        <p:txBody>
          <a:bodyPr/>
          <a:lstStyle/>
          <a:p>
            <a:pPr marL="0" lvl="0" indent="0" algn="ctr"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6121111"/>
            <a:ext cx="3835400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5"/>
            <a:ext cx="7128792" cy="3988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3899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4725286"/>
          </a:xfrm>
        </p:spPr>
        <p:txBody>
          <a:bodyPr>
            <a:noAutofit/>
          </a:bodyPr>
          <a:lstStyle/>
          <a:p>
            <a:r>
              <a:rPr lang="cs-CZ" sz="8800" dirty="0" smtClean="0"/>
              <a:t>OSOBNÍ HYGIENA PRODAVAČE</a:t>
            </a:r>
            <a:endParaRPr lang="cs-CZ" sz="8800" dirty="0"/>
          </a:p>
        </p:txBody>
      </p:sp>
      <p:pic>
        <p:nvPicPr>
          <p:cNvPr id="6147" name="Picture 3" descr="C:\Documents and Settings\Pepe\Local Settings\Temporary Internet Files\Content.IE5\FYH0ABLM\MC9002153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2416175" cy="250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Pepe\Local Settings\Temporary Internet Files\Content.IE5\OJT3MEXY\MC9003480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140393"/>
            <a:ext cx="1496392" cy="1428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Pepe\Local Settings\Temporary Internet Files\Content.IE5\ZRATL4N6\MC900407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51378"/>
            <a:ext cx="184150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973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 PRODAVAČE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Pracovníci v prodejnách potravin musí mít platný zdravotní průkaz.</a:t>
            </a:r>
          </a:p>
          <a:p>
            <a:r>
              <a:rPr lang="cs-CZ" dirty="0" smtClean="0"/>
              <a:t>Osvojit si základní znalosti hygienického minima.</a:t>
            </a:r>
          </a:p>
          <a:p>
            <a:r>
              <a:rPr lang="cs-CZ" dirty="0" smtClean="0"/>
              <a:t>Podrobit se preventivní zdravotní prohlídce.</a:t>
            </a:r>
          </a:p>
          <a:p>
            <a:endParaRPr lang="cs-CZ" dirty="0"/>
          </a:p>
          <a:p>
            <a:r>
              <a:rPr lang="cs-CZ" dirty="0" smtClean="0"/>
              <a:t>Proč musí mít pracovníci </a:t>
            </a:r>
            <a:r>
              <a:rPr lang="cs-CZ" dirty="0" smtClean="0"/>
              <a:t>                              s </a:t>
            </a:r>
            <a:r>
              <a:rPr lang="cs-CZ" dirty="0" smtClean="0"/>
              <a:t>potravinami zdravotní průkaz?</a:t>
            </a:r>
            <a:endParaRPr lang="cs-CZ" dirty="0"/>
          </a:p>
        </p:txBody>
      </p:sp>
      <p:pic>
        <p:nvPicPr>
          <p:cNvPr id="5122" name="Picture 2" descr="C:\Documents and Settings\Pepe\Local Settings\Temporary Internet Files\Content.IE5\FYH0ABLM\MC900390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952979"/>
            <a:ext cx="1964534" cy="230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epe\Local Settings\Temporary Internet Files\Content.IE5\OJT3MEXY\MM900356628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56924" cy="113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Pepe\Local Settings\Temporary Internet Files\Content.IE5\OJT3MEXY\MC9003474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425317"/>
            <a:ext cx="111760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01713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5B6F">
                    <a:satMod val="130000"/>
                  </a:srgbClr>
                </a:solidFill>
              </a:rPr>
              <a:t>HYGIENA PRODAVAČE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1008" y="1531474"/>
            <a:ext cx="7913480" cy="5293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Sledovat svůj zdravotní stav, v případě příznaků infekční </a:t>
            </a:r>
            <a:r>
              <a:rPr lang="cs-CZ" dirty="0" smtClean="0"/>
              <a:t>choroby, </a:t>
            </a:r>
            <a:r>
              <a:rPr lang="cs-CZ" dirty="0" smtClean="0"/>
              <a:t>musí okamžitě vyhledat lékaře.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Proč si musí hlídat pracovníci </a:t>
            </a:r>
            <a:r>
              <a:rPr lang="cs-CZ" dirty="0" smtClean="0"/>
              <a:t>                            s </a:t>
            </a:r>
            <a:r>
              <a:rPr lang="cs-CZ" dirty="0" smtClean="0"/>
              <a:t>potravinami svůj zdravotní stav?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Documents and Settings\Pepe\Local Settings\Temporary Internet Files\Content.IE5\P8IAB3ME\MC9003590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24472"/>
            <a:ext cx="282496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epe\Local Settings\Temporary Internet Files\Content.IE5\FYH0ABLM\MC9003474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17338"/>
            <a:ext cx="2635523" cy="2695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Pepe\Local Settings\Temporary Internet Files\Content.IE5\OJT3MEXY\MC900217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7900" y="-99392"/>
            <a:ext cx="1636588" cy="1630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57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5B6F">
                    <a:satMod val="130000"/>
                  </a:srgbClr>
                </a:solidFill>
              </a:rPr>
              <a:t>HYGIENA PRODAVAČE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Musí udržovat čistotu celého těla, dbát na hygienu dutiny ústní, stav rukou a nehtů (při prodeji potravin nesmí být nalakované), vlasů.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49080"/>
            <a:ext cx="2627784" cy="2328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41168"/>
            <a:ext cx="23812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C:\Documents and Settings\Pepe\Local Settings\Temporary Internet Files\Content.IE5\FYH0ABLM\MC9002120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20688"/>
            <a:ext cx="13303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Pepe\Local Settings\Temporary Internet Files\Content.IE5\P8IAB3ME\MC9000562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12954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epe\Local Settings\Temporary Internet Files\Content.IE5\ZRATL4N6\MC9003491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8388" y="1530350"/>
            <a:ext cx="906462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5287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5B6F">
                    <a:satMod val="130000"/>
                  </a:srgbClr>
                </a:solidFill>
              </a:rPr>
              <a:t>HYGIENA PRODAVAČE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Musí vstupovat na pracoviště v čistém pracovním oděvu.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PROČ?</a:t>
            </a:r>
            <a:endParaRPr lang="cs-CZ" dirty="0"/>
          </a:p>
        </p:txBody>
      </p:sp>
      <p:pic>
        <p:nvPicPr>
          <p:cNvPr id="2050" name="Picture 2" descr="C:\Documents and Settings\Pepe\Local Settings\Temporary Internet Files\Content.IE5\ZRATL4N6\MC900332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01008"/>
            <a:ext cx="1803400" cy="175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970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5B6F">
                    <a:satMod val="130000"/>
                  </a:srgbClr>
                </a:solidFill>
              </a:rPr>
              <a:t>HYGIENA PRODAVAČE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48006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Nesmí se na pracovišti jíst, kouřit, sedat na pulty a jiná zařízení.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PROČ?</a:t>
            </a:r>
            <a:endParaRPr lang="cs-CZ" dirty="0"/>
          </a:p>
        </p:txBody>
      </p:sp>
      <p:pic>
        <p:nvPicPr>
          <p:cNvPr id="3074" name="Picture 2" descr="C:\Documents and Settings\Pepe\Local Settings\Temporary Internet Files\Content.IE5\OJT3MEXY\MC900023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96952"/>
            <a:ext cx="2162692" cy="211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epe\Local Settings\Temporary Internet Files\Content.IE5\FYH0ABLM\MC9003327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212976"/>
            <a:ext cx="2342638" cy="207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160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www.belea-fmcosmetic.cz/images/tajemzuby-clanek.jpg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healthy.ome.cz/system/obrazky/images/93.jpg</a:t>
            </a:r>
            <a:endParaRPr lang="cs-CZ" sz="1800" dirty="0" smtClean="0"/>
          </a:p>
          <a:p>
            <a:r>
              <a:rPr lang="cs-CZ" sz="1800" dirty="0">
                <a:solidFill>
                  <a:srgbClr val="4E3B30"/>
                </a:solidFill>
                <a:latin typeface="Gill Sans MT" pitchFamily="34" charset="-18"/>
                <a:hlinkClick r:id="rId4"/>
              </a:rPr>
              <a:t>http://office.microsoft.com</a:t>
            </a:r>
            <a:endParaRPr lang="cs-CZ" sz="1800" dirty="0">
              <a:latin typeface="Gill Sans MT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5332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637054"/>
          </a:xfrm>
        </p:spPr>
        <p:txBody>
          <a:bodyPr>
            <a:norm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  <p:pic>
        <p:nvPicPr>
          <p:cNvPr id="7170" name="Picture 2" descr="C:\Documents and Settings\Pepe\Local Settings\Temporary Internet Files\Content.IE5\P8IAB3ME\MC900412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97238"/>
            <a:ext cx="4484688" cy="306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0819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58</TotalTime>
  <Words>144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Střední průmyslová škola a Střední odborná škola gastronomie a služeb, Most, příspěvková organizace</vt:lpstr>
      <vt:lpstr>OSOBNÍ HYGIENA PRODAVAČE</vt:lpstr>
      <vt:lpstr>HYGIENA PRODAVAČE</vt:lpstr>
      <vt:lpstr>HYGIENA PRODAVAČE</vt:lpstr>
      <vt:lpstr>HYGIENA PRODAVAČE</vt:lpstr>
      <vt:lpstr>HYGIENA PRODAVAČE</vt:lpstr>
      <vt:lpstr>HYGIENA PRODAVAČE</vt:lpstr>
      <vt:lpstr>ZDROJE: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10</cp:revision>
  <dcterms:created xsi:type="dcterms:W3CDTF">2013-05-28T14:25:49Z</dcterms:created>
  <dcterms:modified xsi:type="dcterms:W3CDTF">2013-06-19T20:06:02Z</dcterms:modified>
</cp:coreProperties>
</file>