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1" r:id="rId2"/>
    <p:sldId id="256" r:id="rId3"/>
    <p:sldId id="257" r:id="rId4"/>
    <p:sldId id="258" r:id="rId5"/>
    <p:sldId id="259" r:id="rId6"/>
    <p:sldId id="262" r:id="rId7"/>
    <p:sldId id="260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DCA8-7962-4E73-B0E5-FB68C893B14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3094A71A-8E3E-465A-A051-F6103BA615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DCA8-7962-4E73-B0E5-FB68C893B14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4A71A-8E3E-465A-A051-F6103BA615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DCA8-7962-4E73-B0E5-FB68C893B14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4A71A-8E3E-465A-A051-F6103BA615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DCA8-7962-4E73-B0E5-FB68C893B14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4A71A-8E3E-465A-A051-F6103BA615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DCA8-7962-4E73-B0E5-FB68C893B14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4A71A-8E3E-465A-A051-F6103BA615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DCA8-7962-4E73-B0E5-FB68C893B14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4A71A-8E3E-465A-A051-F6103BA615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DCA8-7962-4E73-B0E5-FB68C893B14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4A71A-8E3E-465A-A051-F6103BA615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DCA8-7962-4E73-B0E5-FB68C893B14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4A71A-8E3E-465A-A051-F6103BA615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DCA8-7962-4E73-B0E5-FB68C893B14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4A71A-8E3E-465A-A051-F6103BA615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DCA8-7962-4E73-B0E5-FB68C893B14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4A71A-8E3E-465A-A051-F6103BA615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16DCA8-7962-4E73-B0E5-FB68C893B14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094A71A-8E3E-465A-A051-F6103BA6156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8B16DCA8-7962-4E73-B0E5-FB68C893B141}" type="datetimeFigureOut">
              <a:rPr lang="cs-CZ" smtClean="0"/>
              <a:pPr/>
              <a:t>19.6.2013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3094A71A-8E3E-465A-A051-F6103BA6156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img.vo.msecnd.net/en-us/images/MH900297517.jpg" TargetMode="External"/><Relationship Id="rId2" Type="http://schemas.openxmlformats.org/officeDocument/2006/relationships/hyperlink" Target="http://officeimg.vo.msecnd.net/en-us/images/MH900429637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officeimg.vo.msecnd.net/en-us/images/MB900231877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979712" y="0"/>
            <a:ext cx="6707088" cy="2204864"/>
          </a:xfrm>
        </p:spPr>
        <p:txBody>
          <a:bodyPr/>
          <a:lstStyle/>
          <a:p>
            <a:pPr lvl="0" algn="l">
              <a:lnSpc>
                <a:spcPct val="100000"/>
              </a:lnSpc>
              <a:spcBef>
                <a:spcPct val="20000"/>
              </a:spcBef>
            </a:pPr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  <a:ea typeface="+mn-ea"/>
                <a:cs typeface="+mn-cs"/>
              </a:rPr>
              <a:t>Střední průmyslová škola</a:t>
            </a:r>
            <a:b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  <a:ea typeface="+mn-ea"/>
                <a:cs typeface="+mn-cs"/>
              </a:rPr>
            </a:br>
            <a:r>
              <a:rPr lang="cs-CZ" sz="1600" b="1" cap="small" dirty="0">
                <a:solidFill>
                  <a:srgbClr val="575F6D"/>
                </a:solidFill>
                <a:effectLst/>
                <a:latin typeface="Century Schoolbook"/>
                <a:ea typeface="+mn-ea"/>
                <a:cs typeface="+mn-cs"/>
              </a:rPr>
              <a:t>a Střední odborná škola gastronomie a služeb, Most, příspěvková organizace</a:t>
            </a:r>
            <a:r>
              <a:rPr lang="cs-CZ" sz="3200" dirty="0">
                <a:solidFill>
                  <a:prstClr val="black">
                    <a:tint val="75000"/>
                  </a:prstClr>
                </a:solidFill>
                <a:effectLst/>
                <a:latin typeface="Calibri"/>
                <a:ea typeface="+mn-ea"/>
                <a:cs typeface="+mn-cs"/>
              </a:rPr>
              <a:t/>
            </a:r>
            <a:br>
              <a:rPr lang="cs-CZ" sz="3200" dirty="0">
                <a:solidFill>
                  <a:prstClr val="black">
                    <a:tint val="75000"/>
                  </a:prstClr>
                </a:solidFill>
                <a:effectLst/>
                <a:latin typeface="Calibri"/>
                <a:ea typeface="+mn-ea"/>
                <a:cs typeface="+mn-cs"/>
              </a:rPr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476197"/>
            <a:ext cx="8229600" cy="4649966"/>
          </a:xfrm>
        </p:spPr>
        <p:txBody>
          <a:bodyPr/>
          <a:lstStyle/>
          <a:p>
            <a:pPr marL="0" indent="0" algn="ctr"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  <a:ea typeface="+mj-ea"/>
                <a:cs typeface="+mj-cs"/>
              </a:rPr>
              <a:t>DIGITÁLNÍ UČEBNÍ MATERIÁL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836" y="396077"/>
            <a:ext cx="1140234" cy="10801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74874" y="6022976"/>
            <a:ext cx="4792663" cy="646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4836" y="2348880"/>
            <a:ext cx="7865595" cy="36740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4285616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30796"/>
            <a:ext cx="8640960" cy="2808311"/>
          </a:xfrm>
        </p:spPr>
        <p:txBody>
          <a:bodyPr>
            <a:noAutofit/>
          </a:bodyPr>
          <a:lstStyle/>
          <a:p>
            <a:r>
              <a:rPr lang="cs-CZ" sz="7200" b="1" dirty="0" smtClean="0"/>
              <a:t>DOPLŇKOVÉ  FORMY PRODEJE</a:t>
            </a:r>
            <a:endParaRPr lang="cs-CZ" sz="72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73016"/>
            <a:ext cx="7448872" cy="2599184"/>
          </a:xfrm>
        </p:spPr>
        <p:txBody>
          <a:bodyPr>
            <a:noAutofit/>
          </a:bodyPr>
          <a:lstStyle/>
          <a:p>
            <a:pPr algn="r"/>
            <a:r>
              <a:rPr lang="cs-CZ" sz="7200" dirty="0" smtClean="0"/>
              <a:t>STÁNKOVÝ PRODEJ</a:t>
            </a:r>
            <a:endParaRPr lang="cs-CZ" sz="72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95536" y="3501007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7315135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rgbClr val="2F5897"/>
                </a:solidFill>
              </a:rPr>
              <a:t>STÁNKOVÝ  PRODEJ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JEDNÁ SE O PŘENOSNÉ STÁNKY, KTERÉ NEMAJÍ PEVNÉ STANOVIŠTĚ.</a:t>
            </a:r>
          </a:p>
          <a:p>
            <a:pPr marL="0" indent="0">
              <a:buNone/>
            </a:pPr>
            <a:r>
              <a:rPr lang="cs-CZ" dirty="0" smtClean="0"/>
              <a:t>VYUŽÍVAJÍ </a:t>
            </a:r>
            <a:r>
              <a:rPr lang="cs-CZ" dirty="0" smtClean="0"/>
              <a:t>SE PŘI RŮZNÝCH PŘÍLEŽITOSTECH.</a:t>
            </a:r>
          </a:p>
          <a:p>
            <a:pPr marL="0" indent="0">
              <a:buNone/>
            </a:pPr>
            <a:r>
              <a:rPr lang="cs-CZ" u="sng" dirty="0" smtClean="0"/>
              <a:t>NAPŘÍKLAD</a:t>
            </a:r>
            <a:r>
              <a:rPr lang="cs-CZ" dirty="0" smtClean="0"/>
              <a:t>:  - VÁNOČNÍ PRODEJ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 PRODEJ SEZONNÍHO OVOCE, ZELENINY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 OBČERSTVENÍ NA SPORTOVNÍCH AKCÍ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              - TRHY – S PRAVIDELNÝM PRODEJEM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625090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STÁNKOVÝ  PRODEJ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u="sng" dirty="0" smtClean="0"/>
              <a:t>VÝZNAM 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UMÍSTĚNÍ NA FREKVENTOVANÝCH, ATRAKTIVNÍCH MÍSTECH (TRHY, SPORTOVIŠTĚ…)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PRO PRODEJ JSOU VYUŽÍVÁNY VELKÉ VOLNÉ PLOCHY (NÁMĚSTÍ, HŘIŠTĚ, DVORY)</a:t>
            </a: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05064"/>
            <a:ext cx="6048672" cy="256490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449143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412776"/>
          </a:xfrm>
        </p:spPr>
        <p:txBody>
          <a:bodyPr/>
          <a:lstStyle/>
          <a:p>
            <a:r>
              <a:rPr lang="cs-CZ" dirty="0">
                <a:solidFill>
                  <a:srgbClr val="2F5897"/>
                </a:solidFill>
              </a:rPr>
              <a:t>STÁNKOVÝ  PRODEJ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1" y="1600200"/>
            <a:ext cx="8640240" cy="4997152"/>
          </a:xfrm>
        </p:spPr>
        <p:txBody>
          <a:bodyPr/>
          <a:lstStyle/>
          <a:p>
            <a:pPr marL="0" indent="0">
              <a:buNone/>
            </a:pPr>
            <a:r>
              <a:rPr lang="cs-CZ" u="sng" dirty="0" smtClean="0"/>
              <a:t>VÝHODY: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JSOU CO NEJBLÍŽE K ZÁKAZNÍKŮM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CENY JSOU NIŽŠÍ NEŽ VE ZDĚNÝCH OBCHODECH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KAŽDÝ DEN JSOU NA JINÉM MÍSTĚ ( V JINÉM MĚSTĚ)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0" indent="0">
              <a:buNone/>
            </a:pPr>
            <a:r>
              <a:rPr lang="cs-CZ" u="sng" dirty="0" smtClean="0"/>
              <a:t>NEVÝHODY: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KAŽDÝ DEN STAVÍ A ROZEBÍRAJÍ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STÁNEK NA JINÉM MÍSTĚ</a:t>
            </a:r>
          </a:p>
          <a:p>
            <a:pPr marL="457200" indent="-457200">
              <a:buFont typeface="+mj-lt"/>
              <a:buAutoNum type="arabicPeriod" startAt="2"/>
            </a:pPr>
            <a:r>
              <a:rPr lang="cs-CZ" dirty="0" smtClean="0"/>
              <a:t>MALÉ  ZÁSOBY  ZBOŽÍ</a:t>
            </a: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eriod" startAt="2"/>
            </a:pPr>
            <a:endParaRPr lang="cs-CZ" dirty="0" smtClean="0"/>
          </a:p>
          <a:p>
            <a:pPr marL="457200" indent="-457200">
              <a:buFont typeface="+mj-lt"/>
              <a:buAutoNum type="arabicPeriod" startAt="2"/>
            </a:pPr>
            <a:endParaRPr lang="cs-CZ" dirty="0" smtClean="0"/>
          </a:p>
          <a:p>
            <a:pPr marL="457200" indent="-457200">
              <a:buFont typeface="+mj-lt"/>
              <a:buAutoNum type="arabicPeriod" startAt="2"/>
            </a:pPr>
            <a:endParaRPr lang="cs-CZ" dirty="0" smtClean="0"/>
          </a:p>
          <a:p>
            <a:pPr marL="457200" indent="-457200">
              <a:buFont typeface="+mj-lt"/>
              <a:buAutoNum type="arabicPeriod" startAt="2"/>
            </a:pP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3645024"/>
            <a:ext cx="3095625" cy="3095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6249199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OPAKOVÁNÍ: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777283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JSOU VÝHODY STÁNKOVÉHO PRODEJE PRO PRODAVAČE 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JAKÉ JSOU VÝHODY PRO ZÁKAZNÍKA?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JAKÝ JE VÝZNAM STÁNKOVÉHO PRODEJE?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KDE BÝVÁ UMÍSTĚNÍ STÁNKŮ </a:t>
            </a:r>
            <a:r>
              <a:rPr lang="cs-CZ" smtClean="0"/>
              <a:t>PRO PRODEJ?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195921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1600" dirty="0" smtClean="0">
              <a:hlinkClick r:id="rId2"/>
            </a:endParaRPr>
          </a:p>
          <a:p>
            <a:pPr marL="274320" lvl="0" indent="-274320">
              <a:buClr>
                <a:srgbClr val="D16349"/>
              </a:buClr>
              <a:buSzPct val="85000"/>
              <a:buFont typeface="Wingdings 2"/>
              <a:buChar char=""/>
            </a:pPr>
            <a:r>
              <a:rPr lang="cs-CZ" sz="1600" dirty="0">
                <a:solidFill>
                  <a:prstClr val="black"/>
                </a:solidFill>
                <a:latin typeface="Gill Sans MT"/>
              </a:rPr>
              <a:t>Mojmír Novotný, OBCHODNÍ PROVOZ pro střední odborná učiliště, nakladatelství Fortuna Praha 2003,ISBN </a:t>
            </a:r>
            <a:r>
              <a:rPr lang="cs-CZ" sz="1600" dirty="0" smtClean="0">
                <a:solidFill>
                  <a:prstClr val="black"/>
                </a:solidFill>
                <a:latin typeface="Gill Sans MT"/>
              </a:rPr>
              <a:t>80-7168-845-2</a:t>
            </a:r>
            <a:endParaRPr lang="cs-CZ" sz="1600" dirty="0">
              <a:hlinkClick r:id="rId2"/>
            </a:endParaRPr>
          </a:p>
          <a:p>
            <a:r>
              <a:rPr lang="cs-CZ" sz="1600" dirty="0" smtClean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officeimg.vo.msecnd.net/en-us/images/MH900429637.jpg</a:t>
            </a:r>
            <a:endParaRPr lang="cs-CZ" sz="1600" dirty="0" smtClean="0"/>
          </a:p>
          <a:p>
            <a:r>
              <a:rPr lang="cs-CZ" sz="1600" dirty="0">
                <a:hlinkClick r:id="rId3"/>
              </a:rPr>
              <a:t>http://</a:t>
            </a:r>
            <a:r>
              <a:rPr lang="cs-CZ" sz="1600" dirty="0" smtClean="0">
                <a:hlinkClick r:id="rId3"/>
              </a:rPr>
              <a:t>officeimg.vo.msecnd.net/en-us/images/MH900297517.jpg</a:t>
            </a:r>
            <a:endParaRPr lang="cs-CZ" sz="1600" dirty="0" smtClean="0"/>
          </a:p>
          <a:p>
            <a:r>
              <a:rPr lang="cs-CZ" sz="1600" dirty="0">
                <a:hlinkClick r:id="rId4"/>
              </a:rPr>
              <a:t>http://</a:t>
            </a:r>
            <a:r>
              <a:rPr lang="cs-CZ" sz="1600" dirty="0" smtClean="0">
                <a:hlinkClick r:id="rId4"/>
              </a:rPr>
              <a:t>officeimg.vo.msecnd.net/en-us/images/MB900231877.jpg</a:t>
            </a:r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xmlns="" val="39534007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107</TotalTime>
  <Words>179</Words>
  <Application>Microsoft Office PowerPoint</Application>
  <PresentationFormat>Předvádění na obrazovce (4:3)</PresentationFormat>
  <Paragraphs>38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Exekutivní</vt:lpstr>
      <vt:lpstr>Střední průmyslová škola a Střední odborná škola gastronomie a služeb, Most, příspěvková organizace </vt:lpstr>
      <vt:lpstr>DOPLŇKOVÉ  FORMY PRODEJE</vt:lpstr>
      <vt:lpstr>STÁNKOVÝ  PRODEJ</vt:lpstr>
      <vt:lpstr>STÁNKOVÝ  PRODEJ</vt:lpstr>
      <vt:lpstr>STÁNKOVÝ  PRODEJ</vt:lpstr>
      <vt:lpstr>OPAKOVÁNÍ:</vt:lpstr>
      <vt:lpstr>Snímek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DOPLŇKOVÉ  FORMY PRODEJE</dc:title>
  <dc:creator>Pepe</dc:creator>
  <cp:lastModifiedBy>Dum</cp:lastModifiedBy>
  <cp:revision>8</cp:revision>
  <dcterms:created xsi:type="dcterms:W3CDTF">2013-06-18T19:00:36Z</dcterms:created>
  <dcterms:modified xsi:type="dcterms:W3CDTF">2013-06-19T20:25:01Z</dcterms:modified>
</cp:coreProperties>
</file>