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56" r:id="rId3"/>
    <p:sldId id="261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7C8F700-2B21-417D-A26C-40D57D703E8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EF8368F-772E-4546-8C0F-64C13B23E9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32595.jpg" TargetMode="External"/><Relationship Id="rId2" Type="http://schemas.openxmlformats.org/officeDocument/2006/relationships/hyperlink" Target="http://officeimg.vo.msecnd.net/en-us/images/MH90043682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img.vo.msecnd.net/en-us/images/MH9003616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532936" cy="4497363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563770" y="622766"/>
            <a:ext cx="7067128" cy="1794528"/>
          </a:xfrm>
        </p:spPr>
        <p:txBody>
          <a:bodyPr>
            <a:normAutofit/>
          </a:bodyPr>
          <a:lstStyle/>
          <a:p>
            <a:pPr lvl="0" algn="l">
              <a:spcBef>
                <a:spcPct val="20000"/>
              </a:spcBef>
            </a:pP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536" y="439910"/>
            <a:ext cx="1140234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4081" y="6211888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8640959" cy="3646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240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32657"/>
            <a:ext cx="8784976" cy="2592288"/>
          </a:xfrm>
        </p:spPr>
        <p:txBody>
          <a:bodyPr>
            <a:normAutofit/>
          </a:bodyPr>
          <a:lstStyle/>
          <a:p>
            <a:r>
              <a:rPr lang="cs-CZ" sz="7200" b="1" dirty="0">
                <a:solidFill>
                  <a:prstClr val="black"/>
                </a:solidFill>
              </a:rPr>
              <a:t>DOPLŇKOVÉ  FORMY PRODEJE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1960241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PRODEJ</a:t>
            </a:r>
          </a:p>
          <a:p>
            <a:r>
              <a:rPr lang="cs-CZ" sz="7200" dirty="0" smtClean="0">
                <a:solidFill>
                  <a:srgbClr val="FF0000"/>
                </a:solidFill>
              </a:rPr>
              <a:t>POMOCÍ AUTOMATŮ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324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2132856"/>
            <a:ext cx="8640960" cy="39933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VÝZNAM: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ROZŠÍŘENÍ NÁKUPNÍCH MOŽNOSTÍ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UMOŽŇUJÍ NEPŘETRŽITÝ  PRODEJ – 24 HOD. DENNĚ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BÝVAJÍ UMÍSTĚNY V MÍSTECH S VELKOU FREKVENCÍ LIDÍ (ÚŘADY, ŠKOLY, NEMOCNICE, NÁDRAŽÍ, PŘED OBCHODY, KINA, DIVADLA…)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JSOU ZAMĚŘENÉ NA ZBOŽÍ ČASTÉ POPTÁVKY (OPLATKY, KÁVA, NEALKOHOLICKÉ NÁPOJE, BAGETY…)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PRODEJ  POMOCÍ AUTOMATŮ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9201" y="5290485"/>
            <a:ext cx="2514799" cy="1537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650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2060848"/>
            <a:ext cx="8640240" cy="4065315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VÝHODY PRO LIDI: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RYCHLÁ OBSLUHA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DOSTUPNÉ NA URČITÝCH MÍSTECH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NEPŘETRŽITÝ  PRODEJ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NEVÝHODY PRO LIDI: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PORUCHA  AUTOMATU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CHYBÍ  </a:t>
            </a:r>
            <a:r>
              <a:rPr lang="cs-CZ" dirty="0" smtClean="0"/>
              <a:t>ZBOŽÍ, </a:t>
            </a:r>
            <a:r>
              <a:rPr lang="cs-CZ" dirty="0" smtClean="0"/>
              <a:t>O KTERÉ JE ZÁJEM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PRODEJ  </a:t>
            </a:r>
            <a:r>
              <a:rPr lang="cs-CZ" dirty="0" smtClean="0">
                <a:solidFill>
                  <a:srgbClr val="FF0000"/>
                </a:solidFill>
              </a:rPr>
              <a:t>POMOCÍ AUTOMATŮ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595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408333" cy="4608512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VÝHODY PRO PROVOZOVATELE  AUTOMATŮ: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ZÁKAZNÍK SE OBSLUHUJE SÁM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LZE PRODÁVAT ŠIROKÝ SORTIMENT ZBOŽÍ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UMÍSTĚNÍ NA FREKVENTOVANÝCH MÍSTECH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NEVÝHODY PRO PROVOZOVATELE AUTOMATŮ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ČASTÉ DOPLŇOVÁNÍ ZBOŽÍ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PORUCHY AUTOMATŮ ZE STRANY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LIDÍ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PRODEJ  </a:t>
            </a:r>
            <a:r>
              <a:rPr lang="cs-CZ" dirty="0" smtClean="0">
                <a:solidFill>
                  <a:srgbClr val="FF0000"/>
                </a:solidFill>
              </a:rPr>
              <a:t>POMOCÍ AUTOMATŮ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37112"/>
            <a:ext cx="3095625" cy="2231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8806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PRODEJ  </a:t>
            </a:r>
            <a:r>
              <a:rPr lang="cs-CZ" dirty="0" smtClean="0">
                <a:solidFill>
                  <a:srgbClr val="FF0000"/>
                </a:solidFill>
              </a:rPr>
              <a:t>POMOCÍ AUTOMATŮ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OPAKOVÁNÍ: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se umísťují automaty?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zboží se prodává v automatech?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jsou výhody automatů pro lidi?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jsou nevýhody pro provozovatele automatů?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096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cs-CZ" sz="16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</a:t>
            </a:r>
            <a:r>
              <a:rPr lang="cs-CZ" sz="1600" dirty="0" smtClean="0">
                <a:solidFill>
                  <a:prstClr val="black"/>
                </a:solidFill>
                <a:latin typeface="Gill Sans MT"/>
              </a:rPr>
              <a:t>80-7168-845-2</a:t>
            </a:r>
            <a:endParaRPr lang="cs-CZ" sz="1800" dirty="0" smtClean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http://officeimg.vo.msecnd.net/en-us/images/MH900436820.jpg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http://officeimg.vo.msecnd.net/en-us/images/MH900432595.jpg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http://officeimg.vo.msecnd.net/en-us/images/MH900361618.jpg</a:t>
            </a:r>
            <a:endParaRPr lang="cs-CZ" sz="1800" dirty="0" smtClean="0"/>
          </a:p>
          <a:p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335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80</TotalTime>
  <Words>187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Střední průmyslová škola a Střední odborná škola gastronomie a služeb, Most, příspěvková organizace </vt:lpstr>
      <vt:lpstr>DOPLŇKOVÉ  FORMY PRODEJE</vt:lpstr>
      <vt:lpstr>PRODEJ  POMOCÍ AUTOMATŮ</vt:lpstr>
      <vt:lpstr>PRODEJ  POMOCÍ AUTOMATŮ</vt:lpstr>
      <vt:lpstr>PRODEJ  POMOCÍ AUTOMATŮ</vt:lpstr>
      <vt:lpstr>PRODEJ  POMOCÍ AUTOMATŮ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DOPLŇKOVÉ  FORMY PRODEJE</dc:title>
  <dc:creator>Pepe</dc:creator>
  <cp:lastModifiedBy>Dum</cp:lastModifiedBy>
  <cp:revision>8</cp:revision>
  <dcterms:created xsi:type="dcterms:W3CDTF">2013-06-18T19:03:37Z</dcterms:created>
  <dcterms:modified xsi:type="dcterms:W3CDTF">2013-06-19T20:31:51Z</dcterms:modified>
</cp:coreProperties>
</file>