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EF04E-0038-4FB0-B3FF-C37C40BB274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73175-8B1F-4625-9EB2-F310C0E6D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VY_32_INOVACE_13_08_bezpečnost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5400" dirty="0" smtClean="0"/>
              <a:t>Základní úkoly </a:t>
            </a:r>
          </a:p>
          <a:p>
            <a:pPr marL="514350" indent="-514350" algn="ctr">
              <a:buNone/>
            </a:pPr>
            <a:r>
              <a:rPr lang="cs-CZ" sz="5400" dirty="0" smtClean="0"/>
              <a:t>pro běžný úklid.</a:t>
            </a:r>
          </a:p>
          <a:p>
            <a:pPr marL="514350" indent="-514350" algn="ctr">
              <a:buNone/>
            </a:pPr>
            <a:r>
              <a:rPr lang="cs-CZ" sz="5400" dirty="0" smtClean="0"/>
              <a:t>Úklid běžný a větší.</a:t>
            </a:r>
          </a:p>
          <a:p>
            <a:pPr marL="514350" indent="-514350" algn="ctr">
              <a:buNone/>
            </a:pPr>
            <a:r>
              <a:rPr lang="cs-CZ" sz="5400" dirty="0" smtClean="0"/>
              <a:t> (výklad)</a:t>
            </a:r>
            <a:endParaRPr lang="cs-CZ" sz="5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Základní úkoly </a:t>
            </a:r>
            <a:br>
              <a:rPr lang="cs-CZ" sz="6000" b="1" u="sng" dirty="0" smtClean="0">
                <a:solidFill>
                  <a:srgbClr val="FFFF00"/>
                </a:solidFill>
              </a:rPr>
            </a:br>
            <a:r>
              <a:rPr lang="cs-CZ" sz="6000" b="1" u="sng" dirty="0" smtClean="0">
                <a:solidFill>
                  <a:srgbClr val="FFFF00"/>
                </a:solidFill>
              </a:rPr>
              <a:t>pro běžný úklid</a:t>
            </a:r>
            <a:endParaRPr lang="cs-CZ" sz="6000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ÚKLID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Rozházené věci srovnejte a uložte do skříní.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Odstraňte smetí, vyhoďte uschlé květiny, naklepejte polštáře na křeslech a gauči, vyluxujte….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PRACH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Odstraňte prach z nábytku </a:t>
            </a:r>
            <a:r>
              <a:rPr lang="cs-CZ" b="1" dirty="0" smtClean="0">
                <a:solidFill>
                  <a:srgbClr val="FF0000"/>
                </a:solidFill>
              </a:rPr>
              <a:t>       a </a:t>
            </a:r>
            <a:r>
              <a:rPr lang="cs-CZ" b="1" dirty="0" smtClean="0">
                <a:solidFill>
                  <a:srgbClr val="FF0000"/>
                </a:solidFill>
              </a:rPr>
              <a:t>z lesklých ploch.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Nezapomínejte na obrazovku.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>
                <a:alpha val="28000"/>
              </a:srgbClr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dirty="0" smtClean="0">
                <a:solidFill>
                  <a:schemeClr val="accent2">
                    <a:lumMod val="75000"/>
                  </a:schemeClr>
                </a:solidFill>
              </a:rPr>
              <a:t>Soukromé </a:t>
            </a:r>
            <a:r>
              <a:rPr lang="cs-CZ" sz="6700" b="1" dirty="0">
                <a:solidFill>
                  <a:schemeClr val="accent2">
                    <a:lumMod val="75000"/>
                  </a:schemeClr>
                </a:solidFill>
              </a:rPr>
              <a:t>pokoje si uklízí každý </a:t>
            </a:r>
            <a:r>
              <a:rPr lang="cs-CZ" sz="6700" b="1" dirty="0" smtClean="0">
                <a:solidFill>
                  <a:schemeClr val="accent2">
                    <a:lumMod val="75000"/>
                  </a:schemeClr>
                </a:solidFill>
              </a:rPr>
              <a:t>sám</a:t>
            </a:r>
            <a:r>
              <a:rPr lang="cs-CZ" sz="6700" dirty="0" smtClean="0">
                <a:solidFill>
                  <a:schemeClr val="accent2">
                    <a:lumMod val="75000"/>
                  </a:schemeClr>
                </a:solidFill>
              </a:rPr>
              <a:t>!!!</a:t>
            </a:r>
            <a:r>
              <a:rPr lang="cs-CZ" sz="6700" dirty="0"/>
              <a:t/>
            </a:r>
            <a:br>
              <a:rPr lang="cs-CZ" sz="6700" dirty="0"/>
            </a:br>
            <a:r>
              <a:rPr lang="cs-CZ" sz="4000" b="1" i="1" u="sng" dirty="0" smtClean="0">
                <a:solidFill>
                  <a:schemeClr val="accent5">
                    <a:lumMod val="75000"/>
                  </a:schemeClr>
                </a:solidFill>
              </a:rPr>
              <a:t>Společné prostory </a:t>
            </a:r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uklízejte společnými silami – koupelna, kuchyň, WC.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i="1" u="sng" dirty="0" smtClean="0">
                <a:solidFill>
                  <a:schemeClr val="tx2">
                    <a:lumMod val="50000"/>
                  </a:schemeClr>
                </a:solidFill>
              </a:rPr>
              <a:t>Dětský pokoj 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– vytřít, vyluxovat, odstranit prach, uklidit hračky, srovnat oblečení.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4000" b="1" i="1" u="sng" dirty="0" smtClean="0">
                <a:solidFill>
                  <a:srgbClr val="002060"/>
                </a:solidFill>
              </a:rPr>
              <a:t>Ložnice</a:t>
            </a:r>
            <a:r>
              <a:rPr lang="cs-CZ" sz="4000" dirty="0" smtClean="0">
                <a:solidFill>
                  <a:srgbClr val="002060"/>
                </a:solidFill>
              </a:rPr>
              <a:t> – ustlat, utřít prach, povléknout, srovnat knihovničku, otřít lampičky na nočním stolku, vyklepat koberce, matrace.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Na velký úklid je nejlepší sestavit si seznam úkolů, co je třeba všechno uklidit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Podlahy a koberce – vytřít, vyčistit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Okna – rámy otřít, skla umýt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Lůžkoviny – polštářky vyprat, matrace vyprášit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Vyčistit výlevky dřezu a umyvadla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Očistit povrch zásuvek, rámy obrazů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Vyprat, usušit, vyžehlit prádlo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dirty="0" smtClean="0">
                <a:solidFill>
                  <a:srgbClr val="00B050"/>
                </a:solidFill>
              </a:rPr>
              <a:t>Pokud je bytové zařízení účelné a co nejjednodušší, neklade velké nároky na údržbu. </a:t>
            </a:r>
            <a:br>
              <a:rPr lang="cs-CZ" sz="5300" dirty="0" smtClean="0">
                <a:solidFill>
                  <a:srgbClr val="00B050"/>
                </a:solidFill>
              </a:rPr>
            </a:br>
            <a:r>
              <a:rPr lang="cs-CZ" sz="5300" b="1" dirty="0" smtClean="0">
                <a:solidFill>
                  <a:schemeClr val="accent4">
                    <a:lumMod val="75000"/>
                  </a:schemeClr>
                </a:solidFill>
              </a:rPr>
              <a:t>Byt přeplněný nábytkem a osobními předměty se stává skladištěm a běžná údržba je </a:t>
            </a:r>
            <a:r>
              <a:rPr lang="cs-CZ" sz="5300" b="1" u="sng" dirty="0" smtClean="0">
                <a:solidFill>
                  <a:schemeClr val="accent2">
                    <a:lumMod val="75000"/>
                  </a:schemeClr>
                </a:solidFill>
              </a:rPr>
              <a:t>náročná</a:t>
            </a:r>
            <a:r>
              <a:rPr lang="cs-CZ" sz="5300" b="1" dirty="0" smtClean="0">
                <a:solidFill>
                  <a:schemeClr val="accent2">
                    <a:lumMod val="75000"/>
                  </a:schemeClr>
                </a:solidFill>
              </a:rPr>
              <a:t>!</a:t>
            </a:r>
            <a:endParaRPr lang="cs-CZ" sz="53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137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        Popis prezentace      </vt:lpstr>
      <vt:lpstr>Základní úkoly  pro běžný úklid</vt:lpstr>
      <vt:lpstr>        Soukromé pokoje si uklízí každý sám!!! Společné prostory uklízejte společnými silami – koupelna, kuchyň, WC. Dětský pokoj – vytřít, vyluxovat, odstranit prach, uklidit hračky, srovnat oblečení. Ložnice – ustlat, utřít prach, povléknout, srovnat knihovničku, otřít lampičky na nočním stolku, vyklepat koberce, matrace.</vt:lpstr>
      <vt:lpstr>Na velký úklid je nejlepší sestavit si seznam úkolů, co je třeba všechno uklidit</vt:lpstr>
      <vt:lpstr>       Pokud je bytové zařízení účelné a co nejjednodušší, neklade velké nároky na údržbu.  Byt přeplněný nábytkem a osobními předměty se stává skladištěm a běžná údržba je náročná!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Dum</cp:lastModifiedBy>
  <cp:revision>11</cp:revision>
  <dcterms:created xsi:type="dcterms:W3CDTF">2011-12-14T23:42:51Z</dcterms:created>
  <dcterms:modified xsi:type="dcterms:W3CDTF">2012-03-15T13:28:30Z</dcterms:modified>
</cp:coreProperties>
</file>