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9" r:id="rId5"/>
    <p:sldId id="260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744704-315B-439A-B997-7830CBA9EEB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717D61-0D89-47DA-A57A-49C583D91F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B900324298.jpg" TargetMode="External"/><Relationship Id="rId3" Type="http://schemas.openxmlformats.org/officeDocument/2006/relationships/hyperlink" Target="http://officeimg.vo.msecnd.net/en-us/images/MB900241275.jpg" TargetMode="External"/><Relationship Id="rId7" Type="http://schemas.openxmlformats.org/officeDocument/2006/relationships/hyperlink" Target="http://officeimg.vo.msecnd.net/en-us/images/MB900223775.gif" TargetMode="External"/><Relationship Id="rId2" Type="http://schemas.openxmlformats.org/officeDocument/2006/relationships/hyperlink" Target="http://officeimg.vo.msecnd.net/en-us/images/MB90022903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B900413716.jpg" TargetMode="External"/><Relationship Id="rId5" Type="http://schemas.openxmlformats.org/officeDocument/2006/relationships/hyperlink" Target="http://officeimg.vo.msecnd.net/en-us/images/MB900338026.jpg" TargetMode="External"/><Relationship Id="rId4" Type="http://schemas.openxmlformats.org/officeDocument/2006/relationships/hyperlink" Target="http://officeimg.vo.msecnd.net/en-us/images/MB900390966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28600"/>
            <a:ext cx="7144472" cy="988294"/>
          </a:xfrm>
        </p:spPr>
        <p:txBody>
          <a:bodyPr/>
          <a:lstStyle/>
          <a:p>
            <a:pPr algn="l"/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503920" cy="4248472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0876" y="5949280"/>
            <a:ext cx="3840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8568952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8997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971600" y="2819400"/>
            <a:ext cx="7488832" cy="2409800"/>
          </a:xfrm>
        </p:spPr>
        <p:txBody>
          <a:bodyPr>
            <a:noAutofit/>
          </a:bodyPr>
          <a:lstStyle/>
          <a:p>
            <a:r>
              <a:rPr lang="cs-CZ" sz="4400" dirty="0" smtClean="0"/>
              <a:t>U POTRAVINÁŘSKÉHO ZBOŽÍ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SLUŽBY </a:t>
            </a:r>
            <a:br>
              <a:rPr lang="cs-CZ" sz="6600" dirty="0" smtClean="0"/>
            </a:br>
            <a:r>
              <a:rPr lang="cs-CZ" sz="6600" dirty="0" smtClean="0"/>
              <a:t>PLACENÉ</a:t>
            </a:r>
            <a:endParaRPr lang="cs-CZ" sz="6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127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4851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DÁRKOVÁ SLUŽBA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PODLE MÍSTNÍCH ZVYKLOSTÍ</a:t>
            </a:r>
          </a:p>
          <a:p>
            <a:r>
              <a:rPr lang="cs-CZ" dirty="0" smtClean="0"/>
              <a:t>UPRAVUJE SE ZBOŽÍ DO DÁRKOVÝCH KOŠŮ,KRABIC (dle výběru zákazníka nebo předem připravené)</a:t>
            </a:r>
          </a:p>
          <a:p>
            <a:r>
              <a:rPr lang="cs-CZ" dirty="0" smtClean="0"/>
              <a:t>UPLATNĚNÍ – POTRAVINÁŘSKÉ ZBOŽÍ, DROGISTICKÉ ZBOŽÍ…..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 kterých sortimentních skupin se dá ještě uplatnit dárková služba?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89040"/>
            <a:ext cx="182880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86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19254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ROZNÁŠKOVÁ SLUŽBA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070304"/>
          </a:xfrm>
        </p:spPr>
        <p:txBody>
          <a:bodyPr/>
          <a:lstStyle/>
          <a:p>
            <a:r>
              <a:rPr lang="cs-CZ" dirty="0" smtClean="0"/>
              <a:t>ROZNÁŠKA POTRAVIN DO BYTU PODLE OBJEDNÁVKY ZÁKAZNÍKA</a:t>
            </a:r>
          </a:p>
          <a:p>
            <a:r>
              <a:rPr lang="cs-CZ" dirty="0" smtClean="0"/>
              <a:t>VYUŽÍVÁ SE PŘEVÁŽNĚ V MENŠÍCH PRODEJNÁCH </a:t>
            </a:r>
          </a:p>
          <a:p>
            <a:r>
              <a:rPr lang="cs-CZ" dirty="0" smtClean="0"/>
              <a:t>OBJEDNANÉ ZBOŽÍ SE DORUČUJE </a:t>
            </a:r>
            <a:r>
              <a:rPr lang="cs-CZ" dirty="0" smtClean="0"/>
              <a:t>                                    V </a:t>
            </a:r>
            <a:r>
              <a:rPr lang="cs-CZ" dirty="0" smtClean="0"/>
              <a:t>DOHODNUTÉM ČASE PŘÍMO DO BYTU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Provádí se roznášková služba ve všech prodejnách?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888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93096"/>
            <a:ext cx="1828800" cy="1303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9491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ÚPRAVA LAHŮDKÁŘSKÝCH A CUKRÁŘSKÝCH VÝROBKŮ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PATŘÍ SEM ÚPRAVA LAHŮDKÁŘSKÝCH MÍS (uzeniny, sýrů, salátů…) DORTŮ (zdobení – věk, název, svíčky….)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Které potraviny by jste naaranžovali na mísu pro vegetariány?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7809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0328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rgbClr val="6076B4"/>
              </a:buClr>
              <a:buSzPct val="80000"/>
            </a:pPr>
            <a:r>
              <a:rPr lang="cs-CZ" sz="1600" dirty="0">
                <a:solidFill>
                  <a:prstClr val="black"/>
                </a:solidFill>
                <a:latin typeface="Gill Sans MT"/>
              </a:rPr>
              <a:t>Mojmír Novotný, OBCHODNÍ PROVOZ pro střední odborná učiliště, nakladatelství Fortuna Praha 2003,ISBN </a:t>
            </a:r>
            <a:r>
              <a:rPr lang="cs-CZ" sz="1600" dirty="0" smtClean="0">
                <a:solidFill>
                  <a:prstClr val="black"/>
                </a:solidFill>
                <a:latin typeface="Gill Sans MT"/>
              </a:rPr>
              <a:t>80-7168-845-2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officeimg.vo.msecnd.net/en-us/images/MB900229031.jpg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officeimg.vo.msecnd.net/en-us/images/MB900241275.jpg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officeimg.vo.msecnd.net/en-us/images/MB900390966.jpg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officeimg.vo.msecnd.net/en-us/images/MB900338026.jpg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officeimg.vo.msecnd.net/en-us/images/MB900413716.jpg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officeimg.vo.msecnd.net/en-us/images/MB900223775.gif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officeimg.vo.msecnd.net/en-us/images/MB900324298.jpg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28621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KONEC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xmlns="" val="70049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45</TotalTime>
  <Words>156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Střední průmyslová škola a Střední odborná škola gastronomie a služeb, Most, příspěvková organizace</vt:lpstr>
      <vt:lpstr>SLUŽBY  PLACENÉ</vt:lpstr>
      <vt:lpstr>DÁRKOVÁ SLUŽBA</vt:lpstr>
      <vt:lpstr>ROZNÁŠKOVÁ SLUŽBA</vt:lpstr>
      <vt:lpstr>ÚPRAVA LAHŮDKÁŘSKÝCH A CUKRÁŘSKÝCH VÝROBKŮ</vt:lpstr>
      <vt:lpstr>ZDROJE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SLUŽBY  PLACENÉ</dc:title>
  <dc:creator>Pepe</dc:creator>
  <cp:lastModifiedBy>Dum</cp:lastModifiedBy>
  <cp:revision>8</cp:revision>
  <dcterms:created xsi:type="dcterms:W3CDTF">2013-06-13T20:29:00Z</dcterms:created>
  <dcterms:modified xsi:type="dcterms:W3CDTF">2013-06-19T20:40:47Z</dcterms:modified>
</cp:coreProperties>
</file>