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68" r:id="rId5"/>
    <p:sldId id="261" r:id="rId6"/>
    <p:sldId id="262" r:id="rId7"/>
    <p:sldId id="263" r:id="rId8"/>
    <p:sldId id="264" r:id="rId9"/>
    <p:sldId id="269" r:id="rId10"/>
    <p:sldId id="265" r:id="rId11"/>
    <p:sldId id="267" r:id="rId12"/>
    <p:sldId id="266" r:id="rId13"/>
    <p:sldId id="270" r:id="rId14"/>
    <p:sldId id="258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9" d="100"/>
          <a:sy n="49" d="100"/>
        </p:scale>
        <p:origin x="-1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FC54A-A8E2-47F8-A752-BEBB41C3528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8A1392-1F0F-44DA-AAC0-C20B9511A1D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FC54A-A8E2-47F8-A752-BEBB41C3528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28A1392-1F0F-44DA-AAC0-C20B9511A1D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FC54A-A8E2-47F8-A752-BEBB41C3528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8A1392-1F0F-44DA-AAC0-C20B9511A1D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BBFC54A-A8E2-47F8-A752-BEBB41C3528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A1392-1F0F-44DA-AAC0-C20B9511A1D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FC54A-A8E2-47F8-A752-BEBB41C3528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28A1392-1F0F-44DA-AAC0-C20B9511A1D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FC54A-A8E2-47F8-A752-BEBB41C3528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28A1392-1F0F-44DA-AAC0-C20B9511A1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FC54A-A8E2-47F8-A752-BEBB41C3528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28A1392-1F0F-44DA-AAC0-C20B9511A1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8A1392-1F0F-44DA-AAC0-C20B9511A1D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FC54A-A8E2-47F8-A752-BEBB41C3528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28A1392-1F0F-44DA-AAC0-C20B9511A1D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BBFC54A-A8E2-47F8-A752-BEBB41C3528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FC54A-A8E2-47F8-A752-BEBB41C3528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A1392-1F0F-44DA-AAC0-C20B9511A1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28A1392-1F0F-44DA-AAC0-C20B9511A1D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FC54A-A8E2-47F8-A752-BEBB41C3528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BBFC54A-A8E2-47F8-A752-BEBB41C3528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8A1392-1F0F-44DA-AAC0-C20B9511A1D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R900195416.jpg" TargetMode="External"/><Relationship Id="rId13" Type="http://schemas.openxmlformats.org/officeDocument/2006/relationships/hyperlink" Target="http://officeimg.vo.msecnd.net/en-us/images/MR900442038.jpg" TargetMode="External"/><Relationship Id="rId3" Type="http://schemas.openxmlformats.org/officeDocument/2006/relationships/hyperlink" Target="http://officeimg.vo.msecnd.net/en-us/images/MR900340746.jpg" TargetMode="External"/><Relationship Id="rId7" Type="http://schemas.openxmlformats.org/officeDocument/2006/relationships/hyperlink" Target="http://officeimg.vo.msecnd.net/en-us/images/MH900435991.jpg" TargetMode="External"/><Relationship Id="rId12" Type="http://schemas.openxmlformats.org/officeDocument/2006/relationships/hyperlink" Target="http://officeimg.vo.msecnd.net/en-us/images/MR900412066.jpg" TargetMode="External"/><Relationship Id="rId2" Type="http://schemas.openxmlformats.org/officeDocument/2006/relationships/hyperlink" Target="http://officeimg.vo.msecnd.net/en-us/images/MR90023969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R900217690.jpg" TargetMode="External"/><Relationship Id="rId11" Type="http://schemas.openxmlformats.org/officeDocument/2006/relationships/hyperlink" Target="http://officeimg.vo.msecnd.net/en-us/images/MR900216742.jpg" TargetMode="External"/><Relationship Id="rId5" Type="http://schemas.openxmlformats.org/officeDocument/2006/relationships/hyperlink" Target="http://officeimg.vo.msecnd.net/en-us/images/MR900390704.jpg" TargetMode="External"/><Relationship Id="rId10" Type="http://schemas.openxmlformats.org/officeDocument/2006/relationships/hyperlink" Target="http://officeimg.vo.msecnd.net/en-us/images/MR900217656.jpg" TargetMode="External"/><Relationship Id="rId4" Type="http://schemas.openxmlformats.org/officeDocument/2006/relationships/hyperlink" Target="http://officeimg.vo.msecnd.net/en-us/images/MR900252337.jpg" TargetMode="External"/><Relationship Id="rId9" Type="http://schemas.openxmlformats.org/officeDocument/2006/relationships/hyperlink" Target="http://officeimg.vo.msecnd.net/en-us/images/MH900221843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228600"/>
            <a:ext cx="7216480" cy="916286"/>
          </a:xfrm>
        </p:spPr>
        <p:txBody>
          <a:bodyPr>
            <a:normAutofit/>
          </a:bodyPr>
          <a:lstStyle/>
          <a:p>
            <a:pPr algn="l"/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MATERIÁL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162675"/>
            <a:ext cx="3840163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48880"/>
            <a:ext cx="8496943" cy="3813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451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636912"/>
            <a:ext cx="6400800" cy="1935088"/>
          </a:xfrm>
        </p:spPr>
        <p:txBody>
          <a:bodyPr>
            <a:noAutofit/>
          </a:bodyPr>
          <a:lstStyle/>
          <a:p>
            <a:r>
              <a:rPr lang="cs-CZ" sz="4400" dirty="0" smtClean="0"/>
              <a:t>MEZI </a:t>
            </a:r>
          </a:p>
          <a:p>
            <a:r>
              <a:rPr lang="cs-CZ" sz="4400" dirty="0" smtClean="0"/>
              <a:t>PRODEJNOU </a:t>
            </a:r>
          </a:p>
          <a:p>
            <a:r>
              <a:rPr lang="cs-CZ" sz="4400" dirty="0" smtClean="0"/>
              <a:t>A </a:t>
            </a:r>
          </a:p>
          <a:p>
            <a:r>
              <a:rPr lang="cs-CZ" sz="4400" dirty="0" smtClean="0"/>
              <a:t>DALŠÍ ORGANIZACÍ</a:t>
            </a:r>
            <a:endParaRPr lang="cs-CZ" sz="4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/>
              <a:t>SLUŽBY ZPROSTŘEDKOVANÉ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734807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28600"/>
            <a:ext cx="8892480" cy="680120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SLUŽBY  </a:t>
            </a:r>
            <a:r>
              <a:rPr lang="cs-CZ" sz="3600" b="1" dirty="0"/>
              <a:t>ZPROSTŘEDKOVANÉ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PATŘÍ SEM:</a:t>
            </a:r>
          </a:p>
          <a:p>
            <a:pPr marL="514350" indent="-514350">
              <a:buFont typeface="+mj-lt"/>
              <a:buAutoNum type="arabicPeriod"/>
            </a:pPr>
            <a:r>
              <a:rPr lang="cs-CZ" u="sng" dirty="0" smtClean="0"/>
              <a:t>MONTÁŽ TELEVIZNÍCH ANTÉN  A SATELITU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ZPROSTŘEDKOVÁVAJÍ JI PRODEJNY ELEKTO           A SPECIALIZOVANÉ PRODEJNY SATELITŮ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44424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664" y="344424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379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8503920" cy="4572000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POSTUP: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Nabídka služby zákazníkovi.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Sepsání  údajů o zákazníkovi (bydliště, datum a čas) pro zprostředkovanou organizaci.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Předání informací organizaci.</a:t>
            </a:r>
          </a:p>
          <a:p>
            <a:pPr marL="0" indent="0" algn="ctr">
              <a:buNone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245879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SLUŽBY </a:t>
            </a:r>
            <a:r>
              <a:rPr lang="cs-CZ" sz="3600" b="1" dirty="0" smtClean="0"/>
              <a:t> ZPROSTŘEDKOVANÉ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33095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cs-CZ" u="sng" dirty="0" smtClean="0"/>
              <a:t>ZHOTOVENÍ KLÍČŮ</a:t>
            </a:r>
          </a:p>
          <a:p>
            <a:r>
              <a:rPr lang="cs-CZ" dirty="0"/>
              <a:t> </a:t>
            </a:r>
            <a:r>
              <a:rPr lang="cs-CZ" dirty="0" smtClean="0"/>
              <a:t>ZPROSTŘEDKOVÁVAJÍ SLUŽBU PRODEJNY </a:t>
            </a:r>
          </a:p>
          <a:p>
            <a:pPr marL="0" indent="0">
              <a:buNone/>
            </a:pPr>
            <a:r>
              <a:rPr lang="cs-CZ" dirty="0" smtClean="0"/>
              <a:t>    ŽELEZÁŘSTVÍ A DOMÁCÍCH POTŘEB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DOPORUČÍME ZÁKAZNÍKOVI, KDE SI MŮŽE NECHAT  ZHOTOVIT KLÍČE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13677"/>
            <a:ext cx="3095625" cy="2376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996953"/>
            <a:ext cx="3095625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1935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34400" cy="758952"/>
          </a:xfrm>
        </p:spPr>
        <p:txBody>
          <a:bodyPr>
            <a:normAutofit/>
          </a:bodyPr>
          <a:lstStyle/>
          <a:p>
            <a:r>
              <a:rPr lang="cs-CZ" sz="3600" b="1" dirty="0"/>
              <a:t>SLUŽBY </a:t>
            </a:r>
            <a:r>
              <a:rPr lang="cs-CZ" sz="3600" b="1" dirty="0" smtClean="0"/>
              <a:t> ZPROSTŘEDKOVANÉ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12776"/>
            <a:ext cx="8503920" cy="5256584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cs-CZ" sz="3400" u="sng" dirty="0" smtClean="0"/>
              <a:t>ŠITÍ LOŽNÍHO PRÁDLA</a:t>
            </a:r>
          </a:p>
          <a:p>
            <a:pPr marL="0" indent="0">
              <a:buNone/>
            </a:pPr>
            <a:endParaRPr lang="cs-CZ" sz="3400" u="sng" dirty="0" smtClean="0"/>
          </a:p>
          <a:p>
            <a:r>
              <a:rPr lang="cs-CZ" sz="3400" dirty="0"/>
              <a:t> </a:t>
            </a:r>
            <a:r>
              <a:rPr lang="cs-CZ" sz="3400" dirty="0" smtClean="0"/>
              <a:t>  ZPROSTŘEDKOVÁVAJÍ  PRODEJNY  TEXTILU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   </a:t>
            </a:r>
            <a:r>
              <a:rPr lang="cs-CZ" sz="3400" dirty="0" smtClean="0"/>
              <a:t>V prodejně textilu je tato služba přímo nabídnutá </a:t>
            </a:r>
          </a:p>
          <a:p>
            <a:pPr mar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   zákazníkovi, kde se také vykonává. </a:t>
            </a:r>
          </a:p>
          <a:p>
            <a:pPr mar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   </a:t>
            </a:r>
            <a:endParaRPr lang="cs-CZ" sz="3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564904"/>
            <a:ext cx="3095625" cy="2590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2564904"/>
            <a:ext cx="3095625" cy="2591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0086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SLUŽBY </a:t>
            </a:r>
            <a:r>
              <a:rPr lang="cs-CZ" sz="3600" b="1" dirty="0" smtClean="0"/>
              <a:t> ZPROSTŘEDKOVANÉ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97576"/>
          </a:xfrm>
        </p:spPr>
        <p:txBody>
          <a:bodyPr/>
          <a:lstStyle/>
          <a:p>
            <a:pPr marL="514350" indent="-514350">
              <a:buFont typeface="+mj-lt"/>
              <a:buAutoNum type="arabicPeriod" startAt="4"/>
            </a:pPr>
            <a:r>
              <a:rPr lang="cs-CZ" u="sng" dirty="0" smtClean="0"/>
              <a:t>VÝSTAVKY UMĚLECKÝCH DĚL A VÝTVARNÝCH DĚL S JEJICH PRODEJEM</a:t>
            </a:r>
          </a:p>
          <a:p>
            <a:r>
              <a:rPr lang="cs-CZ" dirty="0"/>
              <a:t> </a:t>
            </a:r>
            <a:r>
              <a:rPr lang="cs-CZ" dirty="0" smtClean="0"/>
              <a:t>  ZPROSTŘEDKOVÁVAJÍ PRODEJNY BIŽUTERIE,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ČAJOVNY, VÝSTAVNÍ SÍNĚ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3817809"/>
            <a:ext cx="3095625" cy="2227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665" y="3789040"/>
            <a:ext cx="3095625" cy="2231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6869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SLUŽBY </a:t>
            </a:r>
            <a:r>
              <a:rPr lang="cs-CZ" sz="3600" b="1" dirty="0" smtClean="0"/>
              <a:t> ZPROSTŘEDKOVANÉ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5"/>
            </a:pPr>
            <a:r>
              <a:rPr lang="cs-CZ" u="sng" dirty="0" smtClean="0"/>
              <a:t>POKLÁDÁNÍ KOBERCŮ A PODLAHOVÝCH KRYTIN</a:t>
            </a:r>
          </a:p>
          <a:p>
            <a:r>
              <a:rPr lang="cs-CZ" dirty="0"/>
              <a:t> </a:t>
            </a:r>
            <a:r>
              <a:rPr lang="cs-CZ" dirty="0" smtClean="0"/>
              <a:t>  ZPROSTŘEDKOVÁVAJÍ PRODEJNY KOBERCŮ,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PRODEJNY PRO KUTILY – BAUMAX, OBI ….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573017"/>
            <a:ext cx="3095625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573017"/>
            <a:ext cx="3095625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2958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u="sng" dirty="0">
                <a:solidFill>
                  <a:prstClr val="black"/>
                </a:solidFill>
              </a:rPr>
              <a:t>POSTUP:</a:t>
            </a:r>
          </a:p>
          <a:p>
            <a:pPr marL="514350" lvl="0" indent="-514350">
              <a:buClr>
                <a:srgbClr val="D16349"/>
              </a:buClr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Nabídka služby zákazníkovi.</a:t>
            </a:r>
          </a:p>
          <a:p>
            <a:pPr marL="514350" lvl="0" indent="-514350">
              <a:buClr>
                <a:srgbClr val="D16349"/>
              </a:buClr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Sepsání  údajů o zákazníkovi (bydliště, datum a čas) pro zprostředkovanou organizaci.</a:t>
            </a:r>
          </a:p>
          <a:p>
            <a:pPr marL="514350" lvl="0" indent="-514350">
              <a:buClr>
                <a:srgbClr val="D16349"/>
              </a:buClr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Předání informací organizaci.</a:t>
            </a:r>
          </a:p>
          <a:p>
            <a:pPr marL="0" lvl="0" indent="0" algn="ctr">
              <a:buClr>
                <a:srgbClr val="D16349"/>
              </a:buClr>
              <a:buNone/>
            </a:pPr>
            <a:endParaRPr lang="cs-CZ" u="sng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2504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SLUŽBY </a:t>
            </a:r>
            <a:r>
              <a:rPr lang="cs-CZ" sz="3600" b="1" dirty="0" smtClean="0"/>
              <a:t> ZPROSTŘEDKOVANÉ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6"/>
            </a:pPr>
            <a:r>
              <a:rPr lang="cs-CZ" u="sng" dirty="0" smtClean="0"/>
              <a:t>ODVOZ ZBOŽÍ JINÝM DOPRAVCEM</a:t>
            </a:r>
            <a:endParaRPr lang="cs-CZ" dirty="0" smtClean="0"/>
          </a:p>
          <a:p>
            <a:r>
              <a:rPr lang="cs-CZ" dirty="0" smtClean="0"/>
              <a:t>ZPROSTŘEDKOVÁVAJÍ PRODEJNY, KTERÉ  PRODÁVAJÍ OBJEMNÉ ZBOŽÍ – ELEKTRO, DOMÁCÍ POTŘEBY, KOBERCE, NÁBYTEK….</a:t>
            </a:r>
            <a:endParaRPr lang="cs-CZ" u="sng" dirty="0"/>
          </a:p>
        </p:txBody>
      </p:sp>
      <p:pic>
        <p:nvPicPr>
          <p:cNvPr id="7170" name="Picture 2" descr="automobily,nákladní vozidla,nákladní automobily,nákla&amp;dcaron;áky,vozidla,auta,dodávky,dodávkové vozy,Fotolia,náklady,nákladní doprava,p&amp;rcaron;esuny,st&amp;ecaron;hování,Fotografie,p&amp;rcaron;eprava,doprava,cesty,nákladní aut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573016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6255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608112"/>
          </a:xfrm>
        </p:spPr>
        <p:txBody>
          <a:bodyPr/>
          <a:lstStyle/>
          <a:p>
            <a:r>
              <a:rPr lang="cs-CZ" dirty="0" smtClean="0"/>
              <a:t>ZPROSTŘEDKOVANÁ  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98296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POSTUP 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Nabídnout  informaci zákazníkovi o zprostředkované službě – doprava zakoupeného objemného zboží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Zprostředkovat kontakt – telefonicky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Informovat zákazníka o telefonním rozhovoru – termín dopravy a čas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Pokud zákazníkovi informace vyhovují nastává zjištění adresy zákazníka, kam se má zboží odvést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Informace zapíšeme do sešitu pro dopravce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836712"/>
            <a:ext cx="3095625" cy="1259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0721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/>
              <a:t>SLUŽBY </a:t>
            </a:r>
            <a:r>
              <a:rPr lang="cs-CZ" sz="3600" b="1" dirty="0" smtClean="0"/>
              <a:t> ZPROSTŘEDKOVANÉ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ÚHRADU ZA TYTO SLUŽBY PROVEDE ZÁKAZNÍK ORGANIZACI, KTERÁ SLUŽBU VYKONALA.</a:t>
            </a:r>
          </a:p>
          <a:p>
            <a:r>
              <a:rPr lang="cs-CZ" dirty="0" smtClean="0"/>
              <a:t>Z HLEDISKA ZÁKAZNÍKA JDE O SLUŽBU PLACENOU.</a:t>
            </a:r>
          </a:p>
          <a:p>
            <a:r>
              <a:rPr lang="cs-CZ" dirty="0" smtClean="0"/>
              <a:t>Z HLEDISKA PRODEJNY  JDE O SLUŽBU NEPLACENOU.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8498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budete postupovat při zprostředkování služby odvozu ledničky zákazníkovi?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budete postupovat při zprostředkování služby pokládky podlahové krytiny  zákazníkovi?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budete postupovat při zprostředkování služby šití záclon?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365104"/>
            <a:ext cx="2663577" cy="176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6663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600" dirty="0">
                <a:solidFill>
                  <a:prstClr val="black"/>
                </a:solidFill>
                <a:latin typeface="Gill Sans MT"/>
              </a:rPr>
              <a:t>Mojmír Novotný, OBCHODNÍ PROVOZ pro střední odborná učiliště, nakladatelství Fortuna Praha 2003,ISBN </a:t>
            </a:r>
            <a:r>
              <a:rPr lang="cs-CZ" sz="1600" dirty="0" smtClean="0">
                <a:solidFill>
                  <a:prstClr val="black"/>
                </a:solidFill>
                <a:latin typeface="Gill Sans MT"/>
              </a:rPr>
              <a:t>80-7168-845-2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officeimg.vo.msecnd.net/en-us/images/MR900239691.jpg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officeimg.vo.msecnd.net/en-us/images/MR900340746.jpg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officeimg.vo.msecnd.net/en-us/images/MR900252337.jpg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officeimg.vo.msecnd.net/en-us/images/MR900390704.jpg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officeimg.vo.msecnd.net/en-us/images/MR900217690.jpg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officeimg.vo.msecnd.net/en-us/images/MH900435991.jpg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officeimg.vo.msecnd.net/en-us/images/MR900195416.jpg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officeimg.vo.msecnd.net/en-us/images/MH900221843.jpg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officeimg.vo.msecnd.net/en-us/images/MR900217656.jpg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officeimg.vo.msecnd.net/en-us/images/MR900216742.jpg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officeimg.vo.msecnd.net/en-us/images/MR900412066.jpg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officeimg.vo.msecnd.net/en-us/images/MR900442038.jpg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447770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419248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117</TotalTime>
  <Words>359</Words>
  <Application>Microsoft Office PowerPoint</Application>
  <PresentationFormat>Předvádění na obrazovce (4:3)</PresentationFormat>
  <Paragraphs>92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Střední průmyslová škola a Střední odborná škola gastronomie a služeb, Most, příspěvková organizace</vt:lpstr>
      <vt:lpstr>SLUŽBY ZPROSTŘEDKOVANÉ</vt:lpstr>
      <vt:lpstr>SLUŽBY  ZPROSTŘEDKOVANÉ</vt:lpstr>
      <vt:lpstr>Prezentace aplikace PowerPoint</vt:lpstr>
      <vt:lpstr>SLUŽBY  ZPROSTŘEDKOVANÉ</vt:lpstr>
      <vt:lpstr>SLUŽBY  ZPROSTŘEDKOVANÉ</vt:lpstr>
      <vt:lpstr>SLUŽBY  ZPROSTŘEDKOVANÉ</vt:lpstr>
      <vt:lpstr>SLUŽBY  ZPROSTŘEDKOVANÉ</vt:lpstr>
      <vt:lpstr>Prezentace aplikace PowerPoint</vt:lpstr>
      <vt:lpstr>SLUŽBY  ZPROSTŘEDKOVANÉ</vt:lpstr>
      <vt:lpstr>ZPROSTŘEDKOVANÁ   DOPRAVA</vt:lpstr>
      <vt:lpstr>SLUŽBY  ZPROSTŘEDKOVANÉ</vt:lpstr>
      <vt:lpstr>OPAKOVÁNÍ</vt:lpstr>
      <vt:lpstr>ZDROJE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22</cp:revision>
  <dcterms:created xsi:type="dcterms:W3CDTF">2013-06-14T22:20:53Z</dcterms:created>
  <dcterms:modified xsi:type="dcterms:W3CDTF">2013-06-16T19:55:58Z</dcterms:modified>
</cp:coreProperties>
</file>