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4" r:id="rId4"/>
    <p:sldId id="261" r:id="rId5"/>
    <p:sldId id="260" r:id="rId6"/>
    <p:sldId id="265" r:id="rId7"/>
    <p:sldId id="258" r:id="rId8"/>
    <p:sldId id="259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36CD24CF-F8A6-4FC3-AC39-4DEF952E865A}" type="datetimeFigureOut">
              <a:rPr lang="cs-CZ" smtClean="0"/>
              <a:pPr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358607A-A9DE-40C9-BB8D-4165041F2FD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img.vo.msecnd.net/en-us/images/MR900293952.jpg" TargetMode="External"/><Relationship Id="rId2" Type="http://schemas.openxmlformats.org/officeDocument/2006/relationships/hyperlink" Target="http://officeimg.vo.msecnd.net/en-us/images/MR900423057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19672" y="228600"/>
            <a:ext cx="7216480" cy="988294"/>
          </a:xfrm>
        </p:spPr>
        <p:txBody>
          <a:bodyPr>
            <a:normAutofit/>
          </a:bodyPr>
          <a:lstStyle/>
          <a:p>
            <a:pPr algn="l"/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Střední průmyslová škola</a:t>
            </a:r>
            <a:br>
              <a:rPr lang="cs-CZ" sz="1600" b="1" cap="small" dirty="0">
                <a:solidFill>
                  <a:srgbClr val="575F6D"/>
                </a:solidFill>
                <a:latin typeface="Century Schoolbook"/>
              </a:rPr>
            </a:br>
            <a:r>
              <a:rPr lang="cs-CZ" sz="1600" b="1" cap="small" dirty="0">
                <a:solidFill>
                  <a:srgbClr val="575F6D"/>
                </a:solidFill>
                <a:latin typeface="Century Schoolbook"/>
              </a:rPr>
              <a:t>a Střední odborná škola gastronomie a služeb, Most, příspěvková organizace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ts val="600"/>
              </a:spcBef>
              <a:buClr>
                <a:srgbClr val="B13F9A"/>
              </a:buClr>
              <a:buSzPct val="73000"/>
              <a:buNone/>
            </a:pPr>
            <a:r>
              <a:rPr lang="cs-CZ" sz="44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933450" cy="884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6021288"/>
            <a:ext cx="3840163" cy="69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48880"/>
            <a:ext cx="8424935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092964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564904"/>
            <a:ext cx="6400800" cy="2007096"/>
          </a:xfrm>
        </p:spPr>
        <p:txBody>
          <a:bodyPr>
            <a:noAutofit/>
          </a:bodyPr>
          <a:lstStyle/>
          <a:p>
            <a:r>
              <a:rPr lang="cs-CZ" sz="4000" dirty="0" smtClean="0"/>
              <a:t>PRODEJNOU </a:t>
            </a:r>
          </a:p>
          <a:p>
            <a:r>
              <a:rPr lang="cs-CZ" sz="4000" dirty="0" smtClean="0"/>
              <a:t>MEZI PRODÁVAJÍCÍM</a:t>
            </a:r>
          </a:p>
          <a:p>
            <a:r>
              <a:rPr lang="cs-CZ" sz="4000" dirty="0" smtClean="0"/>
              <a:t> A </a:t>
            </a:r>
          </a:p>
          <a:p>
            <a:r>
              <a:rPr lang="cs-CZ" sz="4000" dirty="0" smtClean="0"/>
              <a:t>KUPUJÍCÍM (KOMISNÍ PRODEJ)</a:t>
            </a:r>
            <a:endParaRPr lang="cs-CZ" sz="4000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5400" b="1" dirty="0">
                <a:solidFill>
                  <a:srgbClr val="D16349"/>
                </a:solidFill>
              </a:rPr>
              <a:t>SLUŽBY ZPROSTŘEDKOVANÉ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870846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KOMISNÍ  PRODEJ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JEDNÁ SE O PRODEJ POUŽITÉHO ZBOŽÍ</a:t>
            </a:r>
          </a:p>
          <a:p>
            <a:r>
              <a:rPr lang="cs-CZ" dirty="0" smtClean="0"/>
              <a:t>PRODEJNA PŘEVEZME NABÍDNUTÉ ZBOŽÍ DO ZPROSTŘEDKOVATELSKÉHO PRODEJE</a:t>
            </a:r>
          </a:p>
          <a:p>
            <a:r>
              <a:rPr lang="cs-CZ" dirty="0" smtClean="0"/>
              <a:t>UZAVŘE S OBČANEM </a:t>
            </a:r>
            <a:r>
              <a:rPr lang="cs-CZ" dirty="0" smtClean="0"/>
              <a:t>PÍSEMNOU </a:t>
            </a:r>
            <a:r>
              <a:rPr lang="cs-CZ" dirty="0" smtClean="0"/>
              <a:t>DOHODU (SMLOUVU)</a:t>
            </a:r>
          </a:p>
          <a:p>
            <a:r>
              <a:rPr lang="cs-CZ" dirty="0" smtClean="0"/>
              <a:t>PO PRODEJI </a:t>
            </a:r>
            <a:r>
              <a:rPr lang="cs-CZ" dirty="0" smtClean="0"/>
              <a:t>ZBOŽÍ </a:t>
            </a:r>
            <a:r>
              <a:rPr lang="cs-CZ" dirty="0" smtClean="0"/>
              <a:t>PRODEJNA VYPLATÍ DOHODNUTOU VÝŠI PRODEJNÍ CENY OBČANOVI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594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8CADAE">
                    <a:shade val="75000"/>
                  </a:srgbClr>
                </a:solidFill>
              </a:rPr>
              <a:t>KOMISNÍ  PRODEJ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ZAJIŠŤUJÍ  PŘEVÁŽNĚ  BAZARY (NAPŘÍKLAD ČTYŘLÍSTEK – DĚTSKÉ OBLEČENÍ)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63691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36912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8009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>
                <a:solidFill>
                  <a:srgbClr val="8CADAE">
                    <a:shade val="75000"/>
                  </a:srgbClr>
                </a:solidFill>
              </a:rPr>
              <a:t>KOMISNÍ  PRODEJ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u="sng" dirty="0" smtClean="0"/>
              <a:t>PODMÍNKY PRO PRODEJ: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ZBOŽÍ MUSÍ BÝT ČISTÉ, NEPONIČENÉ 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PRODÁVÁ SE ODĚVNÍ ZBOŽÍ, OBUV, ELEKTROSPOTŘEBIČE, SPORTOVNÍ POTŘEBY, HODINÁŘSKÉ ZBOŽÍ, </a:t>
            </a:r>
            <a:r>
              <a:rPr lang="cs-CZ" dirty="0" smtClean="0"/>
              <a:t>SKLO, </a:t>
            </a:r>
            <a:r>
              <a:rPr lang="cs-CZ" dirty="0" smtClean="0"/>
              <a:t>PORCELÁN, NÁBYTEK……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5404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OPAKOVÁNÍ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Ve kterých prodejnách se prodává  použité zboží?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je postup přijímání a prodeje zboží do komisního prodeje?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Které zboží se prodává v těchto prodejnách?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2794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1600" dirty="0">
                <a:solidFill>
                  <a:prstClr val="black"/>
                </a:solidFill>
                <a:latin typeface="Gill Sans MT"/>
              </a:rPr>
              <a:t>Mojmír Novotný, OBCHODNÍ PROVOZ pro střední odborná učiliště, nakladatelství Fortuna Praha 2003,ISBN </a:t>
            </a:r>
            <a:r>
              <a:rPr lang="cs-CZ" sz="1600" dirty="0" smtClean="0">
                <a:solidFill>
                  <a:prstClr val="black"/>
                </a:solidFill>
                <a:latin typeface="Gill Sans MT"/>
              </a:rPr>
              <a:t>80-7168-845-2</a:t>
            </a:r>
          </a:p>
          <a:p>
            <a:r>
              <a:rPr lang="cs-CZ" sz="1800" dirty="0">
                <a:hlinkClick r:id="rId2"/>
              </a:rPr>
              <a:t>http://</a:t>
            </a:r>
            <a:r>
              <a:rPr lang="cs-CZ" sz="1800" dirty="0" smtClean="0">
                <a:hlinkClick r:id="rId2"/>
              </a:rPr>
              <a:t>officeimg.vo.msecnd.net/en-us/images/MR900423057.jpg</a:t>
            </a:r>
            <a:endParaRPr lang="cs-CZ" sz="1800" dirty="0" smtClean="0"/>
          </a:p>
          <a:p>
            <a:r>
              <a:rPr lang="cs-CZ" sz="1800" dirty="0">
                <a:hlinkClick r:id="rId3"/>
              </a:rPr>
              <a:t>http://</a:t>
            </a:r>
            <a:r>
              <a:rPr lang="cs-CZ" sz="1800" dirty="0" smtClean="0">
                <a:hlinkClick r:id="rId3"/>
              </a:rPr>
              <a:t>officeimg.vo.msecnd.net/en-us/images/MR900293952.jpg</a:t>
            </a: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3832713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9600" dirty="0" smtClean="0"/>
              <a:t>KONEC</a:t>
            </a:r>
            <a:endParaRPr lang="cs-CZ" sz="9600" dirty="0"/>
          </a:p>
        </p:txBody>
      </p:sp>
    </p:spTree>
    <p:extLst>
      <p:ext uri="{BB962C8B-B14F-4D97-AF65-F5344CB8AC3E}">
        <p14:creationId xmlns:p14="http://schemas.microsoft.com/office/powerpoint/2010/main" xmlns="" val="1760596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33</TotalTime>
  <Words>147</Words>
  <Application>Microsoft Office PowerPoint</Application>
  <PresentationFormat>Předvádění na obrazovce (4:3)</PresentationFormat>
  <Paragraphs>27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Administrativní</vt:lpstr>
      <vt:lpstr>Střední průmyslová škola a Střední odborná škola gastronomie a služeb, Most, příspěvková organizace</vt:lpstr>
      <vt:lpstr>SLUŽBY ZPROSTŘEDKOVANÉ</vt:lpstr>
      <vt:lpstr>KOMISNÍ  PRODEJ</vt:lpstr>
      <vt:lpstr>KOMISNÍ  PRODEJ</vt:lpstr>
      <vt:lpstr>KOMISNÍ  PRODEJ</vt:lpstr>
      <vt:lpstr>OPAKOVÁNÍ</vt:lpstr>
      <vt:lpstr>ZDROJE</vt:lpstr>
      <vt:lpstr>KONEC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SLUŽBY ZPROSTŘEDKOVANÉ</dc:title>
  <dc:creator>Pepe</dc:creator>
  <cp:lastModifiedBy>Dum</cp:lastModifiedBy>
  <cp:revision>7</cp:revision>
  <dcterms:created xsi:type="dcterms:W3CDTF">2013-06-14T22:22:48Z</dcterms:created>
  <dcterms:modified xsi:type="dcterms:W3CDTF">2013-06-19T20:49:42Z</dcterms:modified>
</cp:coreProperties>
</file>