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63" r:id="rId5"/>
    <p:sldId id="258" r:id="rId6"/>
    <p:sldId id="264" r:id="rId7"/>
    <p:sldId id="265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50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462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757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28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0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88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269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83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298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471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33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36F67-E623-4C4D-B617-4F86471ECF61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8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18565/=slep%c3%a1_%c5%99eky_%c4%8dr.jpg" TargetMode="External"/><Relationship Id="rId2" Type="http://schemas.openxmlformats.org/officeDocument/2006/relationships/hyperlink" Target="http://wiki.rvp.cz/@api/deki/files/18819/=umo%c3%85%c2%99%c3%83%c2%ad_%c3%84%c2%8cR.pn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7818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VY_32_INOVACE_02_03A_Vodstvo ČR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České republiky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59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92381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vodstva České republiky.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vysvětlit pojmy povodí a úmoří. Bude znát, jaká úmoří zasahují na území</a:t>
            </a:r>
          </a:p>
          <a:p>
            <a:r>
              <a:rPr lang="cs-CZ" dirty="0" smtClean="0"/>
              <a:t>České republiky. V mapě dokáže nalézt nejvýznamnější vodní toky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09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Vodstvo ČR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5237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640379" cy="532453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Povodí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oblast, ze které voda odtéká do jedné konkrétní řeky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4000" u="sng" dirty="0" smtClean="0"/>
              <a:t>Úmoří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ást pevniny, ze které všechna povrchová voda teče do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jednoho moře nebo oceánu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3000" u="sng" dirty="0" smtClean="0"/>
              <a:t>v ČR jsou 3 povodí: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a) povodí Labe ( úmoří Severního moře)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b) povodí Dunaje (úmoří Černého moře)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c) povodí Odry (úmoří Baltského moře)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82312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827" y="63058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6" name="Picture 2" descr="http://wiki.rvp.cz/@api/deki/files/18819/=umo%25c3%2585%25c2%2599%25c3%2583%25c2%25ad_%25c3%2584%25c2%258c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26" y="764704"/>
            <a:ext cx="8277130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8707" y="188640"/>
            <a:ext cx="847975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Jaká povodí jsou znázorněna jednotlivými barvami?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5868144" y="836712"/>
            <a:ext cx="288032" cy="28803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868144" y="1277144"/>
            <a:ext cx="288032" cy="288032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876528" y="170080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69269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Labe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61349" y="1116033"/>
            <a:ext cx="1453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Morava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61349" y="1548081"/>
            <a:ext cx="1005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4997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lepá řeky č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50" y="2204864"/>
            <a:ext cx="6828030" cy="439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2979" y="118954"/>
            <a:ext cx="8791509" cy="181588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Úkol: Vyhledej </a:t>
            </a:r>
            <a:r>
              <a:rPr lang="cs-CZ" sz="2800" b="1" dirty="0"/>
              <a:t>v</a:t>
            </a:r>
            <a:r>
              <a:rPr lang="cs-CZ" sz="2800" b="1" dirty="0" smtClean="0"/>
              <a:t> atlase a zakresli do slepé mapy tyto řeky: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Vltava, Labe, Morava, Odra, Ohře, Sázava, Dyje, Jihlava,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Svratka, Jizera, Lužnice, Berounka, Opava, Radbuza, Mže,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Úhlava, Úslava, Chrudimka, Ploučnice, Orlice, Olše, Bečva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058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1952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867" y="332656"/>
            <a:ext cx="8312597" cy="520142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Českou republikou prochází hlavní evropské rozvodí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hlavní říční osy a jejich větší přítoky: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a) Labe </a:t>
            </a:r>
            <a:r>
              <a:rPr lang="cs-CZ" sz="2800" dirty="0" smtClean="0"/>
              <a:t>(370 km)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Metuje, Úpa, Orlice, Chrudimka, Jizera, Ploučnice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b) Vltava </a:t>
            </a:r>
            <a:r>
              <a:rPr lang="cs-CZ" sz="2800" dirty="0" smtClean="0"/>
              <a:t>(433 km)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400" dirty="0" smtClean="0"/>
              <a:t>- Malše, Lužnice, Otava, Sázava, Berounka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c) Morava </a:t>
            </a:r>
            <a:r>
              <a:rPr lang="cs-CZ" sz="2800" dirty="0" smtClean="0"/>
              <a:t>(246 km)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400" dirty="0" smtClean="0"/>
              <a:t>- Dyje, Bečva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d) Dyje </a:t>
            </a:r>
            <a:r>
              <a:rPr lang="cs-CZ" sz="2800" dirty="0" smtClean="0"/>
              <a:t>(306 km)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e) Odra </a:t>
            </a:r>
            <a:r>
              <a:rPr lang="cs-CZ" sz="2800" dirty="0" smtClean="0"/>
              <a:t>(135 km)</a:t>
            </a:r>
          </a:p>
          <a:p>
            <a:r>
              <a:rPr lang="cs-CZ" sz="2800" dirty="0"/>
              <a:t>	</a:t>
            </a:r>
            <a:r>
              <a:rPr lang="cs-CZ" sz="2800" b="1" dirty="0" smtClean="0"/>
              <a:t>f) Opava </a:t>
            </a:r>
            <a:r>
              <a:rPr lang="cs-CZ" sz="2800" dirty="0" smtClean="0"/>
              <a:t>(131 km)</a:t>
            </a:r>
          </a:p>
        </p:txBody>
      </p:sp>
    </p:spTree>
    <p:extLst>
      <p:ext uri="{BB962C8B-B14F-4D97-AF65-F5344CB8AC3E}">
        <p14:creationId xmlns:p14="http://schemas.microsoft.com/office/powerpoint/2010/main" val="215618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980728"/>
            <a:ext cx="9185528" cy="377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800" dirty="0"/>
              <a:t>GRACLÍK, Petr. </a:t>
            </a:r>
            <a:r>
              <a:rPr lang="cs-CZ" sz="800" i="1" dirty="0"/>
              <a:t>Wiki.rvp.cz</a:t>
            </a:r>
            <a:r>
              <a:rPr lang="cs-CZ" sz="800" dirty="0"/>
              <a:t> [online]. [cit. </a:t>
            </a:r>
            <a:r>
              <a:rPr lang="cs-CZ" sz="800" dirty="0" smtClean="0"/>
              <a:t>10.12.2012]. </a:t>
            </a:r>
            <a:r>
              <a:rPr lang="cs-CZ" sz="800" dirty="0"/>
              <a:t>Dostupný na WWW: </a:t>
            </a:r>
            <a:r>
              <a:rPr lang="cs-CZ" sz="800" dirty="0">
                <a:hlinkClick r:id="rId2"/>
              </a:rPr>
              <a:t>http://wiki.rvp.cz/@api/deki/files/18819/=umo%25c3%2585%25c2%2599%25c3%2583%25c2%25ad_%</a:t>
            </a:r>
            <a:r>
              <a:rPr lang="cs-CZ" sz="800" dirty="0" smtClean="0">
                <a:hlinkClick r:id="rId2"/>
              </a:rPr>
              <a:t>25c3%2584%25c2%258cR.png</a:t>
            </a:r>
            <a:endParaRPr lang="cs-CZ" sz="800" dirty="0" smtClean="0"/>
          </a:p>
          <a:p>
            <a:r>
              <a:rPr lang="cs-CZ" sz="800" dirty="0" smtClean="0"/>
              <a:t>Obr. 2: </a:t>
            </a:r>
            <a:r>
              <a:rPr lang="cs-CZ" sz="800" dirty="0"/>
              <a:t>GRACLÍK, Petr. </a:t>
            </a:r>
            <a:r>
              <a:rPr lang="cs-CZ" sz="800" i="1" dirty="0"/>
              <a:t>Wikipedia.org</a:t>
            </a:r>
            <a:r>
              <a:rPr lang="cs-CZ" sz="800" dirty="0"/>
              <a:t> [online]. [cit. 10.12.2012]. Dostupný na WWW: </a:t>
            </a:r>
            <a:r>
              <a:rPr lang="cs-CZ" sz="800" dirty="0">
                <a:hlinkClick r:id="rId3"/>
              </a:rPr>
              <a:t>http://wiki.rvp.cz/@api/deki/files/18565/=slep%25c3%25a1_%25c5%2599eky_%</a:t>
            </a:r>
            <a:r>
              <a:rPr lang="cs-CZ" sz="800" dirty="0" smtClean="0">
                <a:hlinkClick r:id="rId3"/>
              </a:rPr>
              <a:t>25c4%258dr.jpg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254903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44840</TotalTime>
  <Words>235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Vodstvo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LukášD</dc:creator>
  <cp:lastModifiedBy>verča</cp:lastModifiedBy>
  <cp:revision>18</cp:revision>
  <dcterms:created xsi:type="dcterms:W3CDTF">2013-05-26T18:20:29Z</dcterms:created>
  <dcterms:modified xsi:type="dcterms:W3CDTF">2012-11-10T20:06:37Z</dcterms:modified>
</cp:coreProperties>
</file>