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5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9868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0650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9895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616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7452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3021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99455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7314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3655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9909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3813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D3B3-DD5C-413E-9A85-AE3FC9E641DC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74B11-8EA7-4FD8-BD1C-E2FFE6BF5B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3878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Z_Cechy_Morava_kraje.gif" TargetMode="External"/><Relationship Id="rId2" Type="http://schemas.openxmlformats.org/officeDocument/2006/relationships/hyperlink" Target="http://cs.wikipedia.org/wiki/Soubor:CoA_CZ_regions.png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s.wikipedia.org/wiki/Soubor:CZ-cleneni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29469677"/>
              </p:ext>
            </p:extLst>
          </p:nvPr>
        </p:nvGraphicFramePr>
        <p:xfrm>
          <a:off x="1043608" y="2078856"/>
          <a:ext cx="6936432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8884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VY_32_INOVACE_04_03A_Okres a kraje ČR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Zeměpis České republiky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114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7917873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administrativním členěním České republiky.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vyjmenovat 14 krajů České republiky. Dokáže kraje vyhledat na mapě a </a:t>
            </a:r>
          </a:p>
          <a:p>
            <a:r>
              <a:rPr lang="cs-CZ" dirty="0" smtClean="0"/>
              <a:t>porovnat jejich rozlohu a počet obyvatel.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14. 2. 2013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16. 2. 2013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418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6600" dirty="0" smtClean="0"/>
              <a:t>Okresy </a:t>
            </a:r>
            <a:r>
              <a:rPr lang="cs-CZ" sz="6600" dirty="0" smtClean="0"/>
              <a:t>a kraje ČR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xmlns="" val="18776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6058710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Administrativní dělení Česka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052736"/>
            <a:ext cx="6689203" cy="138499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ČR se dělí na 14 krajů a 6 253 obcí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vznik krajů v současné podobě: 1. 1. 2000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dříve členění na okresy a 7 krajů</a:t>
            </a:r>
            <a:endParaRPr lang="cs-CZ" sz="2800" dirty="0"/>
          </a:p>
        </p:txBody>
      </p:sp>
      <p:pic>
        <p:nvPicPr>
          <p:cNvPr id="1026" name="Picture 2" descr="Soubor:CoA CZ region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64904"/>
            <a:ext cx="7128792" cy="4170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6396694"/>
            <a:ext cx="681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Obr. 1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353848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CZ Cechy Morava kraje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795814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/>
          <p:cNvSpPr/>
          <p:nvPr/>
        </p:nvSpPr>
        <p:spPr>
          <a:xfrm>
            <a:off x="1082647" y="6304964"/>
            <a:ext cx="288032" cy="28803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085171" y="6338364"/>
            <a:ext cx="288032" cy="28803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5330468" y="6296657"/>
            <a:ext cx="288032" cy="28803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442687" y="6152237"/>
            <a:ext cx="11757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Čechy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73203" y="6152237"/>
            <a:ext cx="14538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Morava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13081" y="6160948"/>
            <a:ext cx="1374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Slezsko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1465" y="116632"/>
            <a:ext cx="346242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Historické země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3417" y="5754742"/>
            <a:ext cx="681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Obr. 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63720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1465" y="116632"/>
            <a:ext cx="566199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Kraje podle velikosti (km</a:t>
            </a:r>
            <a:r>
              <a:rPr lang="cs-CZ" sz="4000" baseline="30000" dirty="0" smtClean="0"/>
              <a:t>2</a:t>
            </a:r>
            <a:r>
              <a:rPr lang="cs-CZ" sz="4000" dirty="0" smtClean="0"/>
              <a:t>)</a:t>
            </a:r>
            <a:endParaRPr lang="cs-CZ" sz="40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88023655"/>
              </p:ext>
            </p:extLst>
          </p:nvPr>
        </p:nvGraphicFramePr>
        <p:xfrm>
          <a:off x="179512" y="980728"/>
          <a:ext cx="5400600" cy="554736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284668"/>
                <a:gridCol w="2459748"/>
                <a:gridCol w="1656184"/>
              </a:tblGrid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kern="1200" dirty="0" smtClean="0">
                          <a:effectLst/>
                        </a:rPr>
                        <a:t>Středočeský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11 015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2.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Jihočeský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10 057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3.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Plzeňský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7 561</a:t>
                      </a:r>
                      <a:endParaRPr lang="cs-CZ" sz="2000" dirty="0"/>
                    </a:p>
                  </a:txBody>
                  <a:tcPr/>
                </a:tc>
              </a:tr>
              <a:tr h="37900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4.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Jihomoravský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7 196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5.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Kraj Vysočina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6 796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Moravskoslezský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5 427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Ústecký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5 335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8.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>
                          <a:solidFill>
                            <a:srgbClr val="000000"/>
                          </a:solidFill>
                          <a:effectLst/>
                        </a:rPr>
                        <a:t>Olomoucký</a:t>
                      </a: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5 267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9.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Královéhradecký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4 758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10.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Pardubický 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4 518</a:t>
                      </a:r>
                      <a:endParaRPr lang="cs-CZ" sz="2000" dirty="0"/>
                    </a:p>
                  </a:txBody>
                  <a:tcPr/>
                </a:tc>
              </a:tr>
              <a:tr h="37900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11.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Zlínský 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3 963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12.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Karlovarský 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3 315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13.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Liberecký 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3 163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14.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Hlavní město Praha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496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4832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1465" y="116632"/>
            <a:ext cx="573695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Kraje podle počtu obyvatel</a:t>
            </a:r>
            <a:endParaRPr lang="cs-CZ" sz="40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63159924"/>
              </p:ext>
            </p:extLst>
          </p:nvPr>
        </p:nvGraphicFramePr>
        <p:xfrm>
          <a:off x="179512" y="980728"/>
          <a:ext cx="5400600" cy="554736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284668"/>
                <a:gridCol w="2459748"/>
                <a:gridCol w="1656184"/>
              </a:tblGrid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kern="1200" dirty="0" smtClean="0">
                          <a:effectLst/>
                        </a:rPr>
                        <a:t>Středočeský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1 261 249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2.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Hlavní město Praha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1 254 317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3.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Moravskoslezský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1 244 172</a:t>
                      </a:r>
                      <a:endParaRPr lang="cs-CZ" sz="2000" dirty="0"/>
                    </a:p>
                  </a:txBody>
                  <a:tcPr/>
                </a:tc>
              </a:tr>
              <a:tr h="37900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4.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Jihomoravský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1 154 191</a:t>
                      </a:r>
                      <a:endParaRPr lang="cs-CZ" sz="2000" dirty="0"/>
                    </a:p>
                  </a:txBody>
                  <a:tcPr/>
                </a:tc>
              </a:tr>
              <a:tr h="35925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5.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Kraj Vysočina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836 134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Ústecký</a:t>
                      </a:r>
                      <a:endParaRPr lang="cs-CZ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641 797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Jihočeský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638 291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8.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Zlínský </a:t>
                      </a:r>
                      <a:endParaRPr lang="cs-CZ" sz="2000" dirty="0"/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590 673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9.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Plzeňský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571 980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10.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Královéhradecký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554 912</a:t>
                      </a:r>
                      <a:endParaRPr lang="cs-CZ" sz="2000" dirty="0"/>
                    </a:p>
                  </a:txBody>
                  <a:tcPr/>
                </a:tc>
              </a:tr>
              <a:tr h="37900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11.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Pardubický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516 943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12.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Vysočina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514 756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13.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Liberecký 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439 817</a:t>
                      </a:r>
                      <a:endParaRPr lang="cs-CZ" sz="2000" dirty="0"/>
                    </a:p>
                  </a:txBody>
                  <a:tcPr/>
                </a:tc>
              </a:tr>
              <a:tr h="37900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14.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Karlovarský </a:t>
                      </a:r>
                      <a:endParaRPr lang="cs-CZ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307 453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8695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CZ-cleneni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084" y="1351755"/>
            <a:ext cx="8371388" cy="481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95086" y="5887771"/>
            <a:ext cx="681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Obr. 3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1465" y="116632"/>
            <a:ext cx="336970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SPZ podle krajů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127383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iki.rvp.cz/@api/deki/files/107/=800px-Czechia_-_outline_map.svg.png?size=webvi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629" y="1052736"/>
            <a:ext cx="8486657" cy="496855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TextovéPole 2"/>
          <p:cNvSpPr txBox="1"/>
          <p:nvPr/>
        </p:nvSpPr>
        <p:spPr>
          <a:xfrm>
            <a:off x="233629" y="6057048"/>
            <a:ext cx="681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Obr. 4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1465" y="116632"/>
            <a:ext cx="445968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Opakování: urči kraj!</a:t>
            </a:r>
            <a:endParaRPr lang="cs-CZ" sz="4000" dirty="0"/>
          </a:p>
        </p:txBody>
      </p:sp>
      <p:sp>
        <p:nvSpPr>
          <p:cNvPr id="2" name="Ovál 1"/>
          <p:cNvSpPr/>
          <p:nvPr/>
        </p:nvSpPr>
        <p:spPr>
          <a:xfrm>
            <a:off x="1403648" y="3537012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915419" y="2564904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177515" y="1988840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987824" y="3321418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549564" y="1582980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644008" y="2238517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004048" y="3124967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4476957" y="3987432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2761732" y="4653136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372200" y="3745651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5724128" y="4653136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7092280" y="4419480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7534266" y="3340991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83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0005" y="275875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0005" y="1124744"/>
            <a:ext cx="873348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URBAN, Tomáš.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14.2.2013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cs.wikipedia.org/wiki/Soubor:CoA_CZ_regions.png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14.2.2013]. 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cs.wikipedia.org/wiki/Soubor:CZ_Cechy_Morava_kraje.gif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14.2.2013]. 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cs.wikipedia.org/wiki/Soubor:CZ-cleneni.svg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900" dirty="0"/>
              <a:t>AUTOR NEUVEDEN. </a:t>
            </a:r>
            <a:r>
              <a:rPr lang="cs-CZ" sz="900" i="1" dirty="0"/>
              <a:t>Wiki.rvp.cz</a:t>
            </a:r>
            <a:r>
              <a:rPr lang="cs-CZ" sz="900" dirty="0"/>
              <a:t> [online]. [cit. 14.2.2013]. Dostupný na WWW: http://wiki.rvp.cz/@api/deki/files/107/=800px-Czechia_-_outline_map.svg.png?size=webview</a:t>
            </a:r>
          </a:p>
        </p:txBody>
      </p:sp>
    </p:spTree>
    <p:extLst>
      <p:ext uri="{BB962C8B-B14F-4D97-AF65-F5344CB8AC3E}">
        <p14:creationId xmlns:p14="http://schemas.microsoft.com/office/powerpoint/2010/main" xmlns="" val="65721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5819</TotalTime>
  <Words>324</Words>
  <Application>Microsoft Office PowerPoint</Application>
  <PresentationFormat>Předvádění na obrazovce (4:3)</PresentationFormat>
  <Paragraphs>130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Okresy a kraje ČR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Kraje ČR</dc:title>
  <dc:creator>LukášD</dc:creator>
  <cp:lastModifiedBy>Dum</cp:lastModifiedBy>
  <cp:revision>13</cp:revision>
  <dcterms:created xsi:type="dcterms:W3CDTF">2013-05-26T21:30:39Z</dcterms:created>
  <dcterms:modified xsi:type="dcterms:W3CDTF">2013-06-19T21:09:39Z</dcterms:modified>
</cp:coreProperties>
</file>