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66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321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34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025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346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424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97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39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68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846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693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923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ACB6B-5DDA-4DC5-8562-B884585DC676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23671-D3CD-43DB-8C42-B0097F30F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416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argoshipelbecz02.jpg" TargetMode="External"/><Relationship Id="rId3" Type="http://schemas.openxmlformats.org/officeDocument/2006/relationships/hyperlink" Target="http://cs.wikipedia.org/wiki/Soubor:Tschechien_Schnellstrassennetz.jpg" TargetMode="External"/><Relationship Id="rId7" Type="http://schemas.openxmlformats.org/officeDocument/2006/relationships/hyperlink" Target="http://cs.wikipedia.org/wiki/Soubor:A310YACbrq09.jpg" TargetMode="External"/><Relationship Id="rId2" Type="http://schemas.openxmlformats.org/officeDocument/2006/relationships/hyperlink" Target="http://cs.wikipedia.org/wiki/Soubor:Czech_Highways_2012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Dieselov%C3%A1_lokomotiva_754.048-7_-_R_850_Sn%C4%9B%C5%BEka_-_Velk%C3%A9_Svato%C5%88ovice-Mal%C3%A9_Svato%C5%88ovice.JPG" TargetMode="External"/><Relationship Id="rId5" Type="http://schemas.openxmlformats.org/officeDocument/2006/relationships/hyperlink" Target="http://cs.wikipedia.org/wiki/Soubor:Rychlostni-komunikace.png" TargetMode="External"/><Relationship Id="rId4" Type="http://schemas.openxmlformats.org/officeDocument/2006/relationships/hyperlink" Target="http://cs.wikipedia.org/wiki/Soubor:Motorway_CZ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897416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VY_32_INOVACE_05_03A_Doprava v ČR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14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363619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hlavními způsoby dopravy v České republice.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dopravní síť v České republice – dálniční tahy, </a:t>
            </a:r>
          </a:p>
          <a:p>
            <a:r>
              <a:rPr lang="cs-CZ" dirty="0" smtClean="0"/>
              <a:t>železniční koridory, mezinárodní letiště, ropovody a lodní dopravu.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4</a:t>
            </a:r>
            <a:r>
              <a:rPr lang="cs-CZ" dirty="0" smtClean="0"/>
              <a:t>. 3.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18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Doprava v ČR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3910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51472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Zamysli se …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6388" y="1124744"/>
            <a:ext cx="8841779" cy="35394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Jaké znáš způsoby dopravy po České republice i mimo ni?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Jakými dopravními prostředky jsi již cestoval?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 dopravní prostředek je pro tebe nejpohodlnější?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Porovnej jednotlivé dopravní prostředky z hlediska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pohodlí, rychlosti a bezpečnosti!</a:t>
            </a:r>
          </a:p>
        </p:txBody>
      </p:sp>
    </p:spTree>
    <p:extLst>
      <p:ext uri="{BB962C8B-B14F-4D97-AF65-F5344CB8AC3E}">
        <p14:creationId xmlns:p14="http://schemas.microsoft.com/office/powerpoint/2010/main" val="248609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11829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Silniční doprava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5586594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Dálnice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dálnice v ČR označeny písmenem D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celková délka: 750 km (6. 2. 2013)</a:t>
            </a:r>
          </a:p>
          <a:p>
            <a:pPr marL="285750" indent="-285750">
              <a:buFontTx/>
              <a:buChar char="-"/>
            </a:pPr>
            <a:r>
              <a:rPr lang="en-US" sz="2800" dirty="0" smtClean="0"/>
              <a:t>m</a:t>
            </a:r>
            <a:r>
              <a:rPr lang="cs-CZ" sz="2800" dirty="0" err="1" smtClean="0"/>
              <a:t>ax</a:t>
            </a:r>
            <a:r>
              <a:rPr lang="cs-CZ" sz="2800" dirty="0" smtClean="0"/>
              <a:t>. rychlost: 130 km</a:t>
            </a:r>
            <a:r>
              <a:rPr lang="en-US" sz="2800" dirty="0" smtClean="0"/>
              <a:t>/h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 ČR celkem 6 dálnic (2 dokončeny)</a:t>
            </a:r>
            <a:endParaRPr lang="en-US" sz="2800" dirty="0" smtClean="0"/>
          </a:p>
          <a:p>
            <a:pPr marL="285750" indent="-285750">
              <a:buFontTx/>
              <a:buChar char="-"/>
            </a:pPr>
            <a:endParaRPr lang="en-US" sz="2800" dirty="0"/>
          </a:p>
          <a:p>
            <a:r>
              <a:rPr lang="en-US" sz="2800" u="sng" dirty="0" smtClean="0"/>
              <a:t>R</a:t>
            </a:r>
            <a:r>
              <a:rPr lang="cs-CZ" sz="2800" u="sng" dirty="0" smtClean="0"/>
              <a:t>y</a:t>
            </a:r>
            <a:r>
              <a:rPr lang="en-US" sz="2800" u="sng" dirty="0" err="1" smtClean="0"/>
              <a:t>chlostn</a:t>
            </a:r>
            <a:r>
              <a:rPr lang="cs-CZ" sz="2800" u="sng" dirty="0" smtClean="0"/>
              <a:t>í komunikace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označené písmenem R 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celková délka: 440 km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m</a:t>
            </a:r>
            <a:r>
              <a:rPr lang="cs-CZ" sz="2800" dirty="0" smtClean="0"/>
              <a:t>ax. rychlost: 100 km/h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„levnější“ varianta dálnic</a:t>
            </a:r>
          </a:p>
        </p:txBody>
      </p:sp>
      <p:pic>
        <p:nvPicPr>
          <p:cNvPr id="1028" name="Picture 4" descr="Soubor:Motorway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200" y="116632"/>
            <a:ext cx="2211815" cy="332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60569" y="312982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1030" name="Picture 6" descr="Soubor:Rychlostni-komunikac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770" y="3717030"/>
            <a:ext cx="2022673" cy="303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55139" y="64234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4554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Czech Highways 201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10" y="739856"/>
            <a:ext cx="8901285" cy="536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5704" y="614555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5870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schechien Schnellstrassennet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96" y="980728"/>
            <a:ext cx="863479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0682" y="602128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0648"/>
            <a:ext cx="762587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Plánovaná síť dálnic a rychlostních silnic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1119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271" y="107915"/>
            <a:ext cx="364702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Železniční doprava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263" y="900003"/>
            <a:ext cx="8422177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9 568 km železnic (</a:t>
            </a:r>
            <a:r>
              <a:rPr lang="cs-CZ" sz="2800" i="1" dirty="0" smtClean="0"/>
              <a:t>jedna z nejhustších sítí v Evropě</a:t>
            </a:r>
            <a:r>
              <a:rPr lang="cs-CZ" sz="2800" dirty="0" smtClean="0"/>
              <a:t>)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 toho 3 212 km tratí je elektrifikováno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železniční koridor = hlavní železniční trať </a:t>
            </a:r>
            <a:r>
              <a:rPr lang="cs-CZ" sz="2000" dirty="0" smtClean="0"/>
              <a:t>(dálková doprava)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 ČR 4 koridory</a:t>
            </a:r>
          </a:p>
          <a:p>
            <a:pPr marL="457200" indent="-457200">
              <a:buFontTx/>
              <a:buChar char="-"/>
            </a:pPr>
            <a:r>
              <a:rPr lang="cs-CZ" sz="2800" dirty="0" err="1" smtClean="0"/>
              <a:t>Dopraci</a:t>
            </a:r>
            <a:r>
              <a:rPr lang="cs-CZ" sz="2800" dirty="0" smtClean="0"/>
              <a:t>: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a) České dráhy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b) ČD </a:t>
            </a:r>
            <a:r>
              <a:rPr lang="cs-CZ" sz="2800" dirty="0" err="1" smtClean="0"/>
              <a:t>Cargo</a:t>
            </a:r>
            <a:r>
              <a:rPr lang="cs-CZ" sz="2800" dirty="0" smtClean="0"/>
              <a:t> – nákladní doprava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c) </a:t>
            </a:r>
            <a:r>
              <a:rPr lang="cs-CZ" sz="2800" dirty="0" err="1" smtClean="0"/>
              <a:t>Regio</a:t>
            </a:r>
            <a:r>
              <a:rPr lang="cs-CZ" sz="2800" dirty="0" smtClean="0"/>
              <a:t> Jet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d) Leo Express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</p:txBody>
      </p:sp>
      <p:pic>
        <p:nvPicPr>
          <p:cNvPr id="4098" name="Picture 2" descr="Soubor:Dieselová lokomotiva 754.048-7 - R 850 Sněžka - Velké Svatoňovice-Malé Svatoňov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592" y="4132552"/>
            <a:ext cx="4705056" cy="264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99961" y="647136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2765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271" y="107915"/>
            <a:ext cx="322158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Letecká doprava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263" y="900003"/>
            <a:ext cx="880388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 ČR je celkem 45 letišť se zpevněným povrchem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 nich 6 je mezinárodních: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a) Praha – Ruzyně (největší, 10 mil. </a:t>
            </a:r>
            <a:r>
              <a:rPr lang="cs-CZ" sz="2800" dirty="0"/>
              <a:t>c</a:t>
            </a:r>
            <a:r>
              <a:rPr lang="cs-CZ" sz="2800" dirty="0" smtClean="0"/>
              <a:t>estujících ročně)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b) Brno – Tuřany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c) </a:t>
            </a:r>
            <a:r>
              <a:rPr lang="cs-CZ" sz="2800" dirty="0"/>
              <a:t>letiště Leoše Janáčka Ostrava</a:t>
            </a:r>
          </a:p>
          <a:p>
            <a:r>
              <a:rPr lang="cs-CZ" sz="2800" dirty="0"/>
              <a:t>	d</a:t>
            </a:r>
            <a:r>
              <a:rPr lang="cs-CZ" sz="2800" dirty="0" smtClean="0"/>
              <a:t>) letiště Karlovy Vary</a:t>
            </a:r>
          </a:p>
          <a:p>
            <a:r>
              <a:rPr lang="cs-CZ" sz="2800" dirty="0"/>
              <a:t>	e</a:t>
            </a:r>
            <a:r>
              <a:rPr lang="cs-CZ" sz="2800" dirty="0" smtClean="0"/>
              <a:t>) letiště Kunovice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 f) letiště Pardubice</a:t>
            </a:r>
          </a:p>
        </p:txBody>
      </p:sp>
      <p:pic>
        <p:nvPicPr>
          <p:cNvPr id="5122" name="Picture 2" descr="Soubor:A310YACbrq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306" y="3861048"/>
            <a:ext cx="4506694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25377" y="65776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0913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271" y="107915"/>
            <a:ext cx="287931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Vodní doprava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263" y="900003"/>
            <a:ext cx="7600607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Labe, Vltava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dlouhá tradice – dříve přeprava dřeva na vorech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nákladní a osobní přeprava</a:t>
            </a:r>
          </a:p>
        </p:txBody>
      </p:sp>
      <p:pic>
        <p:nvPicPr>
          <p:cNvPr id="6146" name="Picture 2" descr="Soubor:Cargoshipelbecz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0988"/>
            <a:ext cx="4595664" cy="34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98543" y="64178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pic>
        <p:nvPicPr>
          <p:cNvPr id="6148" name="Picture 4" descr="Soubor:Cargoshipelbecz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62" y="3356452"/>
            <a:ext cx="4129179" cy="309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8847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9270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271" y="107915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263" y="900003"/>
            <a:ext cx="8312660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Jakým písmenem jsou v ČR označeny dálnice?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Kolik úseků dálnic je v ČR v provozu?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Jaká je nejvyšší povolená rychlost na dálnicích?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Co je to železniční koridor?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Jaké znáš železniční dopravce v ČR?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Vyjmenuj některá mezinárodní letiště v ČT.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Které řeky jsou nejvíce využívány pro lodní dopravu?</a:t>
            </a:r>
          </a:p>
        </p:txBody>
      </p:sp>
    </p:spTree>
    <p:extLst>
      <p:ext uri="{BB962C8B-B14F-4D97-AF65-F5344CB8AC3E}">
        <p14:creationId xmlns:p14="http://schemas.microsoft.com/office/powerpoint/2010/main" val="42821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4510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896751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HRDLIČKA, Pavel.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01.03.2013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cs.wikipedia.org/wiki/Soubor:Czech_Highways_2012.png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01.03.2013].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cs.wikipedia.org/wiki/Soubor:Tschechien_Schnellstrassennetz.jpg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01.03.2013].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cs.wikipedia.org/wiki/Soubor:Motorway_CZ.svg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01.03.2013].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cs.wikipedia.org/wiki/Soubor:Rychlostni-komunikace.png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600" dirty="0"/>
              <a:t>TOMEŠ, Miroslav. </a:t>
            </a:r>
            <a:r>
              <a:rPr lang="cs-CZ" sz="600" i="1" dirty="0"/>
              <a:t>Wikipedia.org</a:t>
            </a:r>
            <a:r>
              <a:rPr lang="cs-CZ" sz="600" dirty="0"/>
              <a:t> [online]. </a:t>
            </a:r>
            <a:r>
              <a:rPr lang="cs-CZ" sz="600" dirty="0" smtClean="0"/>
              <a:t>[cit. </a:t>
            </a:r>
            <a:r>
              <a:rPr lang="cs-CZ" sz="800" dirty="0" smtClean="0"/>
              <a:t>01.03.2013</a:t>
            </a:r>
            <a:r>
              <a:rPr lang="cs-CZ" sz="600" dirty="0" smtClean="0"/>
              <a:t>]. </a:t>
            </a:r>
            <a:r>
              <a:rPr lang="cs-CZ" sz="600" dirty="0"/>
              <a:t>Dostupný na WWW: </a:t>
            </a:r>
            <a:r>
              <a:rPr lang="cs-CZ" sz="600" dirty="0">
                <a:hlinkClick r:id="rId6"/>
              </a:rPr>
              <a:t>http://cs.wikipedia.org/wiki/Soubor:Dieselov%C3%A1_lokomotiva_754.048-7_-_R_850_Sn%C4%9B%C5%BEka_-_</a:t>
            </a:r>
            <a:r>
              <a:rPr lang="cs-CZ" sz="600" dirty="0" smtClean="0">
                <a:hlinkClick r:id="rId6"/>
              </a:rPr>
              <a:t>Velk%C3%A9_Svato%C5%88ovice-Mal%C3%A9_Svato%C5%88ovice.JPG</a:t>
            </a:r>
            <a:endParaRPr lang="cs-CZ" sz="60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</a:t>
            </a:r>
            <a:r>
              <a:rPr lang="cs-CZ" sz="1050" dirty="0" smtClean="0"/>
              <a:t>[cit. 01.03.2013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cs.wikipedia.org/wiki/Soubor:A310YACbrq09.jpg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KOLAŘÍK,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01.03.2013].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cs.wikipedia.org/wiki/Soubor:Cargoshipelbecz02.jpg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KOLAŘÍK,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01.03.2013]. Dostupný na WWW: http://cs.wikipedia.org/wiki/Soubor:Cargoshipelbecz01.jpg</a:t>
            </a:r>
          </a:p>
        </p:txBody>
      </p:sp>
    </p:spTree>
    <p:extLst>
      <p:ext uri="{BB962C8B-B14F-4D97-AF65-F5344CB8AC3E}">
        <p14:creationId xmlns:p14="http://schemas.microsoft.com/office/powerpoint/2010/main" val="270342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21646</TotalTime>
  <Words>372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Doprava v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 v ČR</dc:title>
  <dc:creator>LukášD</dc:creator>
  <cp:lastModifiedBy>verča</cp:lastModifiedBy>
  <cp:revision>10</cp:revision>
  <dcterms:created xsi:type="dcterms:W3CDTF">2013-05-27T11:20:45Z</dcterms:created>
  <dcterms:modified xsi:type="dcterms:W3CDTF">2013-03-01T20:10:45Z</dcterms:modified>
</cp:coreProperties>
</file>